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86" r:id="rId4"/>
  </p:sldMasterIdLst>
  <p:notesMasterIdLst>
    <p:notesMasterId r:id="rId12"/>
  </p:notesMasterIdLst>
  <p:handoutMasterIdLst>
    <p:handoutMasterId r:id="rId13"/>
  </p:handoutMasterIdLst>
  <p:sldIdLst>
    <p:sldId id="256" r:id="rId5"/>
    <p:sldId id="266" r:id="rId6"/>
    <p:sldId id="267" r:id="rId7"/>
    <p:sldId id="263" r:id="rId8"/>
    <p:sldId id="268" r:id="rId9"/>
    <p:sldId id="269" r:id="rId10"/>
    <p:sldId id="276" r:id="rId1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15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ED5FCAB-B280-41A8-A14B-824BF6AEE4B8}" v="8" dt="2022-12-15T14:42:10.620"/>
  </p1510:revLst>
</p1510:revInfo>
</file>

<file path=ppt/tableStyles.xml><?xml version="1.0" encoding="utf-8"?>
<a:tblStyleLst xmlns:a="http://schemas.openxmlformats.org/drawingml/2006/main" def="{5C22544A-7EE6-4342-B048-85BDC9FD1C3A}"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F2DE63D5-997A-4646-A377-4702673A728D}" styleName="Light Style 2 - Acc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25" autoAdjust="0"/>
    <p:restoredTop sz="94598" autoAdjust="0"/>
  </p:normalViewPr>
  <p:slideViewPr>
    <p:cSldViewPr snapToGrid="0">
      <p:cViewPr varScale="1">
        <p:scale>
          <a:sx n="87" d="100"/>
          <a:sy n="87" d="100"/>
        </p:scale>
        <p:origin x="389" y="67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2" d="100"/>
          <a:sy n="62" d="100"/>
        </p:scale>
        <p:origin x="3154" y="77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handoutMaster" Target="handoutMasters/handoutMaster1.xml"/><Relationship Id="rId18" Type="http://schemas.microsoft.com/office/2015/10/relationships/revisionInfo" Target="revisionInfo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viewProps" Target="view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0EC026C9-4C52-4B60-A858-A50E4BE56DAF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6160113-35DB-4BB4-9269-631D6FEB5E40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410D272-305C-421E-A9EF-95D63D599B42}" type="datetimeFigureOut">
              <a:rPr lang="en-US" smtClean="0"/>
              <a:t>12/16/2022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F40E5BB-A291-4B94-8433-B9D3F16854CD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857D678-038E-42A6-961E-EAB034DB4706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1DE7DFA-63CC-4ED7-B30E-ACF88B4B893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009129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5E16E63-7886-43BC-8DD4-4F14C3DD7360}" type="datetimeFigureOut">
              <a:rPr lang="en-US" smtClean="0"/>
              <a:t>12/16/2022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98C5307-140F-447F-BCBA-BB92E3A2906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31543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129094F-44ED-46E6-A51E-52761DD3C88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0490770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2E1B3B4-A5A9-442E-B305-2C1B61528B9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335558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17779" y="802298"/>
            <a:ext cx="8637073" cy="2541431"/>
          </a:xfrm>
        </p:spPr>
        <p:txBody>
          <a:bodyPr bIns="0" anchor="b">
            <a:normAutofit/>
          </a:bodyPr>
          <a:lstStyle>
            <a:lvl1pPr algn="l">
              <a:defRPr sz="6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17780" y="3531204"/>
            <a:ext cx="8637072" cy="977621"/>
          </a:xfrm>
        </p:spPr>
        <p:txBody>
          <a:bodyPr tIns="91440" bIns="91440">
            <a:normAutofit/>
          </a:bodyPr>
          <a:lstStyle>
            <a:lvl1pPr marL="0" indent="0" algn="l">
              <a:buNone/>
              <a:defRPr sz="1800" b="0" cap="all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20XX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416500" y="329307"/>
            <a:ext cx="4973915" cy="309201"/>
          </a:xfrm>
        </p:spPr>
        <p:txBody>
          <a:bodyPr/>
          <a:lstStyle/>
          <a:p>
            <a:r>
              <a:rPr lang="en-US" sz="1050"/>
              <a:t>Presentation title</a:t>
            </a:r>
            <a:endParaRPr lang="en-US" sz="105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37664" y="798973"/>
            <a:ext cx="811019" cy="503578"/>
          </a:xfrm>
        </p:spPr>
        <p:txBody>
          <a:bodyPr/>
          <a:lstStyle/>
          <a:p>
            <a:fld id="{0D4885A8-DDA8-4FCF-AB25-DA8F78EC7557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417780" y="3528542"/>
            <a:ext cx="863707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88676433"/>
      </p:ext>
    </p:extLst>
  </p:cSld>
  <p:clrMapOvr>
    <a:masterClrMapping/>
  </p:clrMapOvr>
  <p:hf hdr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20XX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z="1050"/>
              <a:t>Presentation title</a:t>
            </a:r>
            <a:endParaRPr lang="en-US" sz="105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4885A8-DDA8-4FCF-AB25-DA8F78EC7557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26" name="Straight Connector 25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93701283"/>
      </p:ext>
    </p:extLst>
  </p:cSld>
  <p:clrMapOvr>
    <a:masterClrMapping/>
  </p:clrMapOvr>
  <p:hf hdr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39111" y="798973"/>
            <a:ext cx="1615742" cy="465988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4672" y="798973"/>
            <a:ext cx="7828830" cy="465988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20XX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z="1050"/>
              <a:t>Presentation title</a:t>
            </a:r>
            <a:endParaRPr lang="en-US" sz="105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4885A8-DDA8-4FCF-AB25-DA8F78EC7557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9439111" y="798973"/>
            <a:ext cx="0" cy="4659889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57296393"/>
      </p:ext>
    </p:extLst>
  </p:cSld>
  <p:clrMapOvr>
    <a:masterClrMapping/>
  </p:clrMapOvr>
  <p:hf hdr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4FD2957-8595-499F-896A-E9A0888D05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venir Next LT Pro"/>
              <a:ea typeface="+mn-ea"/>
              <a:cs typeface="+mn-cs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C44A184-010C-483F-8B5A-3D1E7E6EF9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" y="0"/>
            <a:ext cx="81153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CAB4C3"/>
              </a:solidFill>
              <a:effectLst/>
              <a:uLnTx/>
              <a:uFillTx/>
              <a:latin typeface="Avenir Next LT Pro"/>
              <a:ea typeface="+mn-ea"/>
              <a:cs typeface="+mn-cs"/>
            </a:endParaRP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9582A2E2-E6DD-4321-B03A-F6C071C1BB7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49044" y="753034"/>
            <a:ext cx="6815446" cy="3887390"/>
          </a:xfrm>
        </p:spPr>
        <p:txBody>
          <a:bodyPr anchor="t">
            <a:normAutofit/>
          </a:bodyPr>
          <a:lstStyle>
            <a:lvl1pPr>
              <a:defRPr sz="8500" spc="-20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Subtitle 2">
            <a:extLst>
              <a:ext uri="{FF2B5EF4-FFF2-40B4-BE49-F238E27FC236}">
                <a16:creationId xmlns:a16="http://schemas.microsoft.com/office/drawing/2014/main" id="{D21B6D9B-E3FB-48D2-A477-5B73E221668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49045" y="4640424"/>
            <a:ext cx="6437555" cy="1303176"/>
          </a:xfrm>
        </p:spPr>
        <p:txBody>
          <a:bodyPr anchor="b">
            <a:normAutofit/>
          </a:bodyPr>
          <a:lstStyle>
            <a:lvl1pPr marL="0" indent="0">
              <a:buNone/>
              <a:defRPr sz="2800" b="1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18" name="Picture Placeholder 16">
            <a:extLst>
              <a:ext uri="{FF2B5EF4-FFF2-40B4-BE49-F238E27FC236}">
                <a16:creationId xmlns:a16="http://schemas.microsoft.com/office/drawing/2014/main" id="{38823550-6B12-4BFD-9C91-668B623E3536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8113533" y="0"/>
            <a:ext cx="4082983" cy="6858000"/>
          </a:xfrm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 dirty="0"/>
              <a:t>Click to add photo</a:t>
            </a:r>
          </a:p>
        </p:txBody>
      </p:sp>
    </p:spTree>
    <p:extLst>
      <p:ext uri="{BB962C8B-B14F-4D97-AF65-F5344CB8AC3E}">
        <p14:creationId xmlns:p14="http://schemas.microsoft.com/office/powerpoint/2010/main" val="200007043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" name="Rectangle 6">
            <a:extLst>
              <a:ext uri="{FF2B5EF4-FFF2-40B4-BE49-F238E27FC236}">
                <a16:creationId xmlns:a16="http://schemas.microsoft.com/office/drawing/2014/main" id="{74716EF3-1422-48C0-BC49-14FAC3550FC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venir Next LT Pro"/>
              <a:ea typeface="+mn-ea"/>
              <a:cs typeface="+mn-cs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7F2AAFDE-CB45-46CA-8961-8133FCA5F3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40767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venir Next LT Pro"/>
              <a:ea typeface="+mn-ea"/>
              <a:cs typeface="+mn-cs"/>
            </a:endParaRP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B209C30D-AB58-482B-B553-F71367094E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2264" y="776941"/>
            <a:ext cx="3209008" cy="5166659"/>
          </a:xfrm>
        </p:spPr>
        <p:txBody>
          <a:bodyPr anchor="b"/>
          <a:lstStyle>
            <a:lvl1pPr>
              <a:defRPr spc="-20" baseline="0">
                <a:solidFill>
                  <a:schemeClr val="bg1"/>
                </a:solidFill>
              </a:defRPr>
            </a:lvl1pPr>
          </a:lstStyle>
          <a:p>
            <a:r>
              <a:rPr lang="en-US">
                <a:solidFill>
                  <a:srgbClr val="FFFFFF"/>
                </a:solidFill>
              </a:rPr>
              <a:t>Click to edit Master title style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3" name="Footer Placeholder 4">
            <a:extLst>
              <a:ext uri="{FF2B5EF4-FFF2-40B4-BE49-F238E27FC236}">
                <a16:creationId xmlns:a16="http://schemas.microsoft.com/office/drawing/2014/main" id="{D946F5EF-2C45-4A87-A1DD-BD2A6FB91B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99277" y="6356350"/>
            <a:ext cx="374904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19" name="Picture Placeholder 16">
            <a:extLst>
              <a:ext uri="{FF2B5EF4-FFF2-40B4-BE49-F238E27FC236}">
                <a16:creationId xmlns:a16="http://schemas.microsoft.com/office/drawing/2014/main" id="{B1A8891C-A2D4-4238-ABCE-62AB3A9121A5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4076700" y="0"/>
            <a:ext cx="4038600" cy="3429000"/>
          </a:xfrm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 dirty="0"/>
              <a:t>Click to add photo</a:t>
            </a:r>
          </a:p>
        </p:txBody>
      </p:sp>
      <p:sp>
        <p:nvSpPr>
          <p:cNvPr id="20" name="Picture Placeholder 16">
            <a:extLst>
              <a:ext uri="{FF2B5EF4-FFF2-40B4-BE49-F238E27FC236}">
                <a16:creationId xmlns:a16="http://schemas.microsoft.com/office/drawing/2014/main" id="{7B51DFB6-C977-4551-BE38-57688D7FF0B7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8115300" y="0"/>
            <a:ext cx="4076701" cy="3429000"/>
          </a:xfrm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 dirty="0"/>
              <a:t>Click to add photo</a:t>
            </a:r>
          </a:p>
        </p:txBody>
      </p:sp>
      <p:sp>
        <p:nvSpPr>
          <p:cNvPr id="24" name="Text Placeholder 21">
            <a:extLst>
              <a:ext uri="{FF2B5EF4-FFF2-40B4-BE49-F238E27FC236}">
                <a16:creationId xmlns:a16="http://schemas.microsoft.com/office/drawing/2014/main" id="{DFCFAED4-0A56-424D-BF74-4051B0BDA9A6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864100" y="3841750"/>
            <a:ext cx="6599238" cy="2296083"/>
          </a:xfrm>
        </p:spPr>
        <p:txBody>
          <a:bodyPr>
            <a:normAutofit/>
          </a:bodyPr>
          <a:lstStyle>
            <a:lvl1pPr marL="342900" indent="-342900">
              <a:buFont typeface="Arial" panose="020B0604020202020204" pitchFamily="34" charset="0"/>
              <a:buChar char="•"/>
              <a:defRPr sz="2000"/>
            </a:lvl1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14" name="Date Placeholder 3">
            <a:extLst>
              <a:ext uri="{FF2B5EF4-FFF2-40B4-BE49-F238E27FC236}">
                <a16:creationId xmlns:a16="http://schemas.microsoft.com/office/drawing/2014/main" id="{9188F17E-DD3B-4CCC-957F-5A691448846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013448" y="6355080"/>
            <a:ext cx="4352544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>
                <a:solidFill>
                  <a:prstClr val="black"/>
                </a:solidFill>
              </a:rPr>
              <a:t>20XX</a:t>
            </a:r>
          </a:p>
        </p:txBody>
      </p:sp>
      <p:sp>
        <p:nvSpPr>
          <p:cNvPr id="15" name="Slide Number Placeholder 5">
            <a:extLst>
              <a:ext uri="{FF2B5EF4-FFF2-40B4-BE49-F238E27FC236}">
                <a16:creationId xmlns:a16="http://schemas.microsoft.com/office/drawing/2014/main" id="{2A0235C7-971D-4E52-B991-EFA44A9AFC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65992" y="6356350"/>
            <a:ext cx="630936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44D815C-8BF3-4ECF-A945-A2A7C2983AF9}" type="slidenum">
              <a:rPr kumimoji="0" lang="en-US" sz="105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Next LT Pro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venir Next LT Pro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5964067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Introdu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783698AF-A86A-4D69-8272-76C9C1914A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12192000" cy="2286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venir Next LT Pro"/>
              <a:ea typeface="+mn-ea"/>
              <a:cs typeface="+mn-cs"/>
            </a:endParaRP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F9E2DC86-4009-449C-8F4E-779A8C762B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9045" y="365124"/>
            <a:ext cx="9523655" cy="1501327"/>
          </a:xfrm>
        </p:spPr>
        <p:txBody>
          <a:bodyPr/>
          <a:lstStyle>
            <a:lvl1pPr>
              <a:defRPr spc="-20" baseline="0">
                <a:solidFill>
                  <a:schemeClr val="bg1"/>
                </a:solidFill>
              </a:defRPr>
            </a:lvl1pPr>
          </a:lstStyle>
          <a:p>
            <a:r>
              <a:rPr lang="en-US">
                <a:solidFill>
                  <a:srgbClr val="FFFFFF"/>
                </a:solidFill>
              </a:rPr>
              <a:t>Click to edit Master title style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2" name="Picture Placeholder 10">
            <a:extLst>
              <a:ext uri="{FF2B5EF4-FFF2-40B4-BE49-F238E27FC236}">
                <a16:creationId xmlns:a16="http://schemas.microsoft.com/office/drawing/2014/main" id="{671630E1-6506-4E93-BB6A-0604E0D04932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0" y="2286000"/>
            <a:ext cx="5067300" cy="4572000"/>
          </a:xfrm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 dirty="0"/>
              <a:t>Click to add photo</a:t>
            </a:r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51BAB65B-02AF-4992-85D0-8E98AB1BD9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01168" y="6356350"/>
            <a:ext cx="4837176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Presentation title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CFE115BC-4A4C-4385-82D5-106D1FAC359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19887" y="2899186"/>
            <a:ext cx="5610113" cy="3284359"/>
          </a:xfrm>
        </p:spPr>
        <p:txBody>
          <a:bodyPr>
            <a:normAutofit/>
          </a:bodyPr>
          <a:lstStyle>
            <a:lvl1pPr marL="0" indent="0"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3">
            <a:extLst>
              <a:ext uri="{FF2B5EF4-FFF2-40B4-BE49-F238E27FC236}">
                <a16:creationId xmlns:a16="http://schemas.microsoft.com/office/drawing/2014/main" id="{5CD3EB2B-80EF-4DC6-B2B6-F4B56844397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013448" y="6355080"/>
            <a:ext cx="4352544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>
                <a:solidFill>
                  <a:prstClr val="black"/>
                </a:solidFill>
              </a:rPr>
              <a:t>20XX</a:t>
            </a:r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3DC3E33A-8A0A-4767-A4D9-CD89563793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65992" y="6356350"/>
            <a:ext cx="630936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D6D940D-6D44-4DF9-9322-B4B11F7EDCD0}" type="slidenum">
              <a:rPr kumimoji="0" lang="en-US" sz="105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Next LT Pro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venir Next LT Pro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3904314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ection Brea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046EB31F-C5DF-49FF-8DEA-86AC0C1860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" y="0"/>
            <a:ext cx="7086599" cy="45339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CAB4C3"/>
              </a:solidFill>
              <a:effectLst/>
              <a:uLnTx/>
              <a:uFillTx/>
              <a:latin typeface="Avenir Next LT Pro"/>
              <a:ea typeface="+mn-ea"/>
              <a:cs typeface="+mn-cs"/>
            </a:endParaRP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ACFE912F-46EC-49B0-9C9A-DE9CBDF9FBB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49045" y="753035"/>
            <a:ext cx="5945393" cy="2366683"/>
          </a:xfrm>
        </p:spPr>
        <p:txBody>
          <a:bodyPr>
            <a:normAutofit/>
          </a:bodyPr>
          <a:lstStyle>
            <a:lvl1pPr>
              <a:defRPr spc="-20" baseline="0">
                <a:solidFill>
                  <a:schemeClr val="bg1"/>
                </a:solidFill>
              </a:defRPr>
            </a:lvl1pPr>
          </a:lstStyle>
          <a:p>
            <a:r>
              <a:rPr lang="en-US" sz="6000"/>
              <a:t>Click to edit Master title style</a:t>
            </a:r>
            <a:endParaRPr lang="en-US" sz="6000" dirty="0"/>
          </a:p>
        </p:txBody>
      </p:sp>
      <p:sp>
        <p:nvSpPr>
          <p:cNvPr id="5" name="Subtitle 2">
            <a:extLst>
              <a:ext uri="{FF2B5EF4-FFF2-40B4-BE49-F238E27FC236}">
                <a16:creationId xmlns:a16="http://schemas.microsoft.com/office/drawing/2014/main" id="{9BF32D81-1E24-45B8-A09D-EEAD404D8F3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49045" y="3075868"/>
            <a:ext cx="5945393" cy="1108335"/>
          </a:xfrm>
        </p:spPr>
        <p:txBody>
          <a:bodyPr>
            <a:normAutofit/>
          </a:bodyPr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16" name="Picture Placeholder 15">
            <a:extLst>
              <a:ext uri="{FF2B5EF4-FFF2-40B4-BE49-F238E27FC236}">
                <a16:creationId xmlns:a16="http://schemas.microsoft.com/office/drawing/2014/main" id="{9F9C7900-0694-4FDF-B29C-24016C0B9C60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0" y="4533900"/>
            <a:ext cx="7086598" cy="2324100"/>
          </a:xfrm>
        </p:spPr>
        <p:txBody>
          <a:bodyPr/>
          <a:lstStyle>
            <a:lvl1pPr marL="0" indent="0" algn="l">
              <a:buNone/>
              <a:defRPr/>
            </a:lvl1pPr>
          </a:lstStyle>
          <a:p>
            <a:r>
              <a:rPr lang="en-US" dirty="0"/>
              <a:t>Click to add photo</a:t>
            </a:r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52F1BABA-5C8C-4693-BD5A-974A171125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01168" y="6356350"/>
            <a:ext cx="4837176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Presentation title</a:t>
            </a:r>
          </a:p>
        </p:txBody>
      </p:sp>
      <p:sp>
        <p:nvSpPr>
          <p:cNvPr id="14" name="Picture Placeholder 12">
            <a:extLst>
              <a:ext uri="{FF2B5EF4-FFF2-40B4-BE49-F238E27FC236}">
                <a16:creationId xmlns:a16="http://schemas.microsoft.com/office/drawing/2014/main" id="{D71BA6F2-2182-4910-8DA6-71E5AB274588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7086600" y="0"/>
            <a:ext cx="5105400" cy="4533900"/>
          </a:xfrm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 dirty="0"/>
              <a:t>Click to add photo</a:t>
            </a:r>
          </a:p>
        </p:txBody>
      </p:sp>
      <p:sp>
        <p:nvSpPr>
          <p:cNvPr id="17" name="Picture Placeholder 15">
            <a:extLst>
              <a:ext uri="{FF2B5EF4-FFF2-40B4-BE49-F238E27FC236}">
                <a16:creationId xmlns:a16="http://schemas.microsoft.com/office/drawing/2014/main" id="{83DCD7D2-7B94-48E9-9DCA-E72E1BCE4375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7086598" y="4533900"/>
            <a:ext cx="5105402" cy="23241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/>
              <a:t>Click to add photo</a:t>
            </a:r>
          </a:p>
        </p:txBody>
      </p:sp>
      <p:sp>
        <p:nvSpPr>
          <p:cNvPr id="10" name="Date Placeholder 3">
            <a:extLst>
              <a:ext uri="{FF2B5EF4-FFF2-40B4-BE49-F238E27FC236}">
                <a16:creationId xmlns:a16="http://schemas.microsoft.com/office/drawing/2014/main" id="{94253B29-520A-4014-A821-4F52F57CBC6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013448" y="6355080"/>
            <a:ext cx="4352544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20XX</a:t>
            </a:r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46B60DEE-1456-46C0-A3E5-4CAF3E128D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65992" y="6356350"/>
            <a:ext cx="630936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2722F022-211C-4882-844C-086FEA6806AA}" type="slidenum">
              <a:rPr lang="en-US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pPr>
                <a:defRPr/>
              </a:pPr>
              <a:t>‹#›</a:t>
            </a:fld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14928853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24F4DD58-525D-4728-A769-9F38711D57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3048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venir Next LT Pro"/>
              <a:ea typeface="+mn-ea"/>
              <a:cs typeface="+mn-cs"/>
            </a:endParaRP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C1F862FE-7A72-432B-9888-FB389D35BDF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31788" y="875030"/>
            <a:ext cx="2384425" cy="5068570"/>
          </a:xfrm>
        </p:spPr>
        <p:txBody>
          <a:bodyPr/>
          <a:lstStyle>
            <a:lvl1pPr>
              <a:lnSpc>
                <a:spcPct val="100000"/>
              </a:lnSpc>
              <a:defRPr spc="-2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 to add text</a:t>
            </a:r>
          </a:p>
        </p:txBody>
      </p:sp>
      <p:sp>
        <p:nvSpPr>
          <p:cNvPr id="13" name="Footer Placeholder 4">
            <a:extLst>
              <a:ext uri="{FF2B5EF4-FFF2-40B4-BE49-F238E27FC236}">
                <a16:creationId xmlns:a16="http://schemas.microsoft.com/office/drawing/2014/main" id="{A256B58A-EC2F-48AB-BF2D-AB678AF0C0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99277" y="6356350"/>
            <a:ext cx="2771138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en-US" dirty="0"/>
              <a:t>Presentation title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9D33DA1-34CB-434E-99AF-EA31D28A1941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3302000" y="876300"/>
            <a:ext cx="8607425" cy="47498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Click to add content</a:t>
            </a:r>
          </a:p>
        </p:txBody>
      </p:sp>
      <p:sp>
        <p:nvSpPr>
          <p:cNvPr id="14" name="Date Placeholder 3">
            <a:extLst>
              <a:ext uri="{FF2B5EF4-FFF2-40B4-BE49-F238E27FC236}">
                <a16:creationId xmlns:a16="http://schemas.microsoft.com/office/drawing/2014/main" id="{DB48D9BB-04DF-4542-8DF6-C4C78753805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013448" y="6355080"/>
            <a:ext cx="4352544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>
                <a:solidFill>
                  <a:prstClr val="black"/>
                </a:solidFill>
              </a:rPr>
              <a:t>20XX</a:t>
            </a:r>
          </a:p>
        </p:txBody>
      </p:sp>
      <p:sp>
        <p:nvSpPr>
          <p:cNvPr id="15" name="Slide Number Placeholder 5">
            <a:extLst>
              <a:ext uri="{FF2B5EF4-FFF2-40B4-BE49-F238E27FC236}">
                <a16:creationId xmlns:a16="http://schemas.microsoft.com/office/drawing/2014/main" id="{F22742E1-6009-4FFB-A391-37B987F530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65992" y="6356350"/>
            <a:ext cx="630936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6B786C7-B8F9-4072-AAAA-17258464D730}" type="slidenum">
              <a:rPr kumimoji="0" lang="en-US" sz="105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Next LT Pro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venir Next LT Pro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6536099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183FEABB-56CC-491D-830B-02C0466DAB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3048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venir Next LT Pro"/>
              <a:ea typeface="+mn-ea"/>
              <a:cs typeface="+mn-cs"/>
            </a:endParaRP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34F3EF5A-453C-4D68-BA86-2FB1DE61C17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31787" y="996950"/>
            <a:ext cx="2384425" cy="4946650"/>
          </a:xfrm>
        </p:spPr>
        <p:txBody>
          <a:bodyPr/>
          <a:lstStyle>
            <a:lvl1pPr>
              <a:lnSpc>
                <a:spcPct val="100000"/>
              </a:lnSpc>
              <a:defRPr spc="-2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 to add text</a:t>
            </a:r>
          </a:p>
        </p:txBody>
      </p:sp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59321BA0-41E1-404D-9063-DF281D1865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99277" y="6356350"/>
            <a:ext cx="2771138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en-US" dirty="0"/>
              <a:t>Presentation title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671CEA4-8F84-4893-8A45-28DB0AE2068C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3422650" y="996950"/>
            <a:ext cx="8367713" cy="4545013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Click to add content</a:t>
            </a:r>
          </a:p>
        </p:txBody>
      </p:sp>
      <p:sp>
        <p:nvSpPr>
          <p:cNvPr id="10" name="Date Placeholder 3">
            <a:extLst>
              <a:ext uri="{FF2B5EF4-FFF2-40B4-BE49-F238E27FC236}">
                <a16:creationId xmlns:a16="http://schemas.microsoft.com/office/drawing/2014/main" id="{C99D2EA6-8453-4240-88D1-460E269D888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013448" y="6355080"/>
            <a:ext cx="4352544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>
                <a:solidFill>
                  <a:prstClr val="black"/>
                </a:solidFill>
              </a:rPr>
              <a:t>20XX</a:t>
            </a:r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02DD4984-9B40-488F-B903-2E0419551F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65992" y="6356350"/>
            <a:ext cx="630936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6B786C7-B8F9-4072-AAAA-17258464D730}" type="slidenum">
              <a:rPr kumimoji="0" lang="en-US" sz="105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Next LT Pro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venir Next LT Pro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334132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los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3152F41C-45C5-4E09-A91A-8F4AE80B06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4533900"/>
            <a:ext cx="9144000" cy="23241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CAB4C3"/>
              </a:solidFill>
              <a:effectLst/>
              <a:uLnTx/>
              <a:uFillTx/>
              <a:latin typeface="Avenir Next LT Pro"/>
              <a:ea typeface="+mn-ea"/>
              <a:cs typeface="+mn-cs"/>
            </a:endParaRPr>
          </a:p>
        </p:txBody>
      </p:sp>
      <p:sp>
        <p:nvSpPr>
          <p:cNvPr id="10" name="Title 6">
            <a:extLst>
              <a:ext uri="{FF2B5EF4-FFF2-40B4-BE49-F238E27FC236}">
                <a16:creationId xmlns:a16="http://schemas.microsoft.com/office/drawing/2014/main" id="{DA9EBEF3-E8A8-4C5C-B6D9-B322242DC93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77001" y="4947313"/>
            <a:ext cx="7700617" cy="1409037"/>
          </a:xfrm>
        </p:spPr>
        <p:txBody>
          <a:bodyPr anchor="ctr">
            <a:norm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sz="5400"/>
              <a:t>Click to edit Master title style</a:t>
            </a:r>
            <a:endParaRPr lang="en-US" sz="5400" dirty="0"/>
          </a:p>
        </p:txBody>
      </p:sp>
      <p:sp>
        <p:nvSpPr>
          <p:cNvPr id="11" name="Subtitle 7">
            <a:extLst>
              <a:ext uri="{FF2B5EF4-FFF2-40B4-BE49-F238E27FC236}">
                <a16:creationId xmlns:a16="http://schemas.microsoft.com/office/drawing/2014/main" id="{6A90C83B-4674-4CF1-9CD4-78C3B7CDCCA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446252" y="386989"/>
            <a:ext cx="2443495" cy="3758334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800" b="1">
                <a:solidFill>
                  <a:schemeClr val="accent1"/>
                </a:solidFill>
              </a:defRPr>
            </a:lvl1pPr>
          </a:lstStyle>
          <a:p>
            <a:r>
              <a:rPr lang="en-US">
                <a:solidFill>
                  <a:schemeClr val="accent1"/>
                </a:solidFill>
              </a:rPr>
              <a:t>Click to edit Master subtitle style</a:t>
            </a:r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19" name="Picture Placeholder 17">
            <a:extLst>
              <a:ext uri="{FF2B5EF4-FFF2-40B4-BE49-F238E27FC236}">
                <a16:creationId xmlns:a16="http://schemas.microsoft.com/office/drawing/2014/main" id="{1894E094-44B9-4024-A43A-438DEB225DB2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9144000" cy="4532313"/>
          </a:xfrm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 dirty="0"/>
              <a:t>Click to add photo</a:t>
            </a:r>
          </a:p>
        </p:txBody>
      </p:sp>
      <p:sp>
        <p:nvSpPr>
          <p:cNvPr id="13" name="Footer Placeholder 4">
            <a:extLst>
              <a:ext uri="{FF2B5EF4-FFF2-40B4-BE49-F238E27FC236}">
                <a16:creationId xmlns:a16="http://schemas.microsoft.com/office/drawing/2014/main" id="{9BCFB5F5-AD25-4F9C-8AE7-E0E891F1AF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01168" y="6356350"/>
            <a:ext cx="4837176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23" name="Picture Placeholder 20">
            <a:extLst>
              <a:ext uri="{FF2B5EF4-FFF2-40B4-BE49-F238E27FC236}">
                <a16:creationId xmlns:a16="http://schemas.microsoft.com/office/drawing/2014/main" id="{919568B3-FE67-4E6E-BA92-FEF29CBFE1B4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9144000" y="4532313"/>
            <a:ext cx="3048000" cy="2325687"/>
          </a:xfrm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 dirty="0"/>
              <a:t>Click to add photo</a:t>
            </a:r>
          </a:p>
        </p:txBody>
      </p:sp>
      <p:sp>
        <p:nvSpPr>
          <p:cNvPr id="15" name="Date Placeholder 3">
            <a:extLst>
              <a:ext uri="{FF2B5EF4-FFF2-40B4-BE49-F238E27FC236}">
                <a16:creationId xmlns:a16="http://schemas.microsoft.com/office/drawing/2014/main" id="{D87D4A75-1737-4D5B-A386-9FE32DFB5E5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013448" y="6355080"/>
            <a:ext cx="4352544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 dirty="0"/>
              <a:t>20XX</a:t>
            </a:r>
          </a:p>
        </p:txBody>
      </p:sp>
      <p:sp>
        <p:nvSpPr>
          <p:cNvPr id="16" name="Slide Number Placeholder 5">
            <a:extLst>
              <a:ext uri="{FF2B5EF4-FFF2-40B4-BE49-F238E27FC236}">
                <a16:creationId xmlns:a16="http://schemas.microsoft.com/office/drawing/2014/main" id="{EB52AA41-FD0C-42C6-BD04-9E5B55A489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65992" y="6356350"/>
            <a:ext cx="630936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fld id="{244D815C-8BF3-4ECF-A945-A2A7C2983AF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49880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20XX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z="1050"/>
              <a:t>Presentation title</a:t>
            </a:r>
            <a:endParaRPr lang="en-US" sz="105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4885A8-DDA8-4FCF-AB25-DA8F78EC7557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33" name="Straight Connector 32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69581537"/>
      </p:ext>
    </p:extLst>
  </p:cSld>
  <p:clrMapOvr>
    <a:masterClrMapping/>
  </p:clrMapOvr>
  <p:hf hdr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4239" y="1756130"/>
            <a:ext cx="8643154" cy="1887950"/>
          </a:xfrm>
        </p:spPr>
        <p:txBody>
          <a:bodyPr anchor="b">
            <a:normAutofit/>
          </a:bodyPr>
          <a:lstStyle>
            <a:lvl1pPr algn="l"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4239" y="3806195"/>
            <a:ext cx="8630446" cy="1012929"/>
          </a:xfrm>
        </p:spPr>
        <p:txBody>
          <a:bodyPr tIns="91440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20XX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z="1050"/>
              <a:t>Presentation title</a:t>
            </a:r>
            <a:endParaRPr lang="en-US" sz="105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4885A8-DDA8-4FCF-AB25-DA8F78EC7557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454239" y="3804985"/>
            <a:ext cx="8630446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17386696"/>
      </p:ext>
    </p:extLst>
  </p:cSld>
  <p:clrMapOvr>
    <a:masterClrMapping/>
  </p:clrMapOvr>
  <p:hf hdr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9217" y="804889"/>
            <a:ext cx="9605635" cy="105930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7331" y="2010878"/>
            <a:ext cx="4645152" cy="344859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13771" y="2017343"/>
            <a:ext cx="4645152" cy="34415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20XX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z="1050"/>
              <a:t>Presentation title</a:t>
            </a:r>
            <a:endParaRPr lang="en-US" sz="105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4885A8-DDA8-4FCF-AB25-DA8F78EC7557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35" name="Straight Connector 3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63406247"/>
      </p:ext>
    </p:extLst>
  </p:cSld>
  <p:clrMapOvr>
    <a:masterClrMapping/>
  </p:clrMapOvr>
  <p:hf hdr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191" y="804163"/>
            <a:ext cx="9607661" cy="105631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191" y="2019549"/>
            <a:ext cx="4645152" cy="801943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47191" y="2824269"/>
            <a:ext cx="4645152" cy="264445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12362" y="2023003"/>
            <a:ext cx="4645152" cy="802237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12362" y="2821491"/>
            <a:ext cx="4645152" cy="263737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20XX</a:t>
            </a: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z="1050"/>
              <a:t>Presentation title</a:t>
            </a:r>
            <a:endParaRPr lang="en-US" sz="1050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4885A8-DDA8-4FCF-AB25-DA8F78EC7557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29" name="Straight Connector 28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38793589"/>
      </p:ext>
    </p:extLst>
  </p:cSld>
  <p:clrMapOvr>
    <a:masterClrMapping/>
  </p:clrMapOvr>
  <p:hf hdr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20XX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z="1050"/>
              <a:t>Presentation title</a:t>
            </a:r>
            <a:endParaRPr lang="en-US" sz="105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4885A8-DDA8-4FCF-AB25-DA8F78EC7557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25" name="Straight Connector 2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75782670"/>
      </p:ext>
    </p:extLst>
  </p:cSld>
  <p:clrMapOvr>
    <a:masterClrMapping/>
  </p:clrMapOvr>
  <p:hf hdr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20XX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z="1050"/>
              <a:t>Presentation title</a:t>
            </a:r>
            <a:endParaRPr lang="en-US" sz="105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4885A8-DDA8-4FCF-AB25-DA8F78EC755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5302557"/>
      </p:ext>
    </p:extLst>
  </p:cSld>
  <p:clrMapOvr>
    <a:masterClrMapping/>
  </p:clrMapOvr>
  <p:hf hdr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671" y="798973"/>
            <a:ext cx="3273099" cy="2247117"/>
          </a:xfrm>
        </p:spPr>
        <p:txBody>
          <a:bodyPr anchor="b">
            <a:normAutofit/>
          </a:bodyPr>
          <a:lstStyle>
            <a:lvl1pPr algn="l"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43714" y="798974"/>
            <a:ext cx="6012470" cy="4658826"/>
          </a:xfrm>
        </p:spPr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44671" y="3205491"/>
            <a:ext cx="3275013" cy="2248181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20XX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z="1050"/>
              <a:t>Presentation title</a:t>
            </a:r>
            <a:endParaRPr lang="en-US" sz="105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4885A8-DDA8-4FCF-AB25-DA8F78EC7557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7" name="Straight Connector 16"/>
          <p:cNvCxnSpPr/>
          <p:nvPr/>
        </p:nvCxnSpPr>
        <p:spPr>
          <a:xfrm>
            <a:off x="1448280" y="3205491"/>
            <a:ext cx="3269490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46960271"/>
      </p:ext>
    </p:extLst>
  </p:cSld>
  <p:clrMapOvr>
    <a:masterClrMapping/>
  </p:clrMapOvr>
  <p:hf hdr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7477387" y="482170"/>
            <a:ext cx="4074533" cy="5149101"/>
            <a:chOff x="7477387" y="482170"/>
            <a:chExt cx="4074533" cy="5149101"/>
          </a:xfrm>
        </p:grpSpPr>
        <p:sp>
          <p:nvSpPr>
            <p:cNvPr id="18" name="Rectangle 17"/>
            <p:cNvSpPr/>
            <p:nvPr/>
          </p:nvSpPr>
          <p:spPr bwMode="black">
            <a:xfrm>
              <a:off x="7477387" y="482170"/>
              <a:ext cx="4074533" cy="5149101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18"/>
            <p:cNvSpPr/>
            <p:nvPr/>
          </p:nvSpPr>
          <p:spPr bwMode="blackWhite">
            <a:xfrm>
              <a:off x="7790446" y="812506"/>
              <a:ext cx="3450289" cy="4466452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1206" y="1129513"/>
            <a:ext cx="5532328" cy="1830584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124389" y="1122542"/>
            <a:ext cx="2791171" cy="3866327"/>
          </a:xfrm>
          <a:solidFill>
            <a:schemeClr val="bg1">
              <a:lumMod val="8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50329" y="3145992"/>
            <a:ext cx="5524404" cy="2003742"/>
          </a:xfrm>
        </p:spPr>
        <p:txBody>
          <a:bodyPr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447382" y="5469856"/>
            <a:ext cx="5527351" cy="320123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/>
              <a:t>20XX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447382" y="318640"/>
            <a:ext cx="5541004" cy="320931"/>
          </a:xfrm>
        </p:spPr>
        <p:txBody>
          <a:bodyPr/>
          <a:lstStyle/>
          <a:p>
            <a:r>
              <a:rPr lang="en-US" sz="1050"/>
              <a:t>Presentation title</a:t>
            </a:r>
            <a:endParaRPr lang="en-US" sz="105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4885A8-DDA8-4FCF-AB25-DA8F78EC7557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31" name="Straight Connector 30"/>
          <p:cNvCxnSpPr/>
          <p:nvPr/>
        </p:nvCxnSpPr>
        <p:spPr>
          <a:xfrm>
            <a:off x="1447382" y="3143605"/>
            <a:ext cx="5527351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13588056"/>
      </p:ext>
    </p:extLst>
  </p:cSld>
  <p:clrMapOvr>
    <a:masterClrMapping/>
  </p:clrMapOvr>
  <p:hf hdr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51579" y="804519"/>
            <a:ext cx="9603275" cy="104923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1579" y="2015732"/>
            <a:ext cx="9603275" cy="34506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4138" y="330370"/>
            <a:ext cx="3500715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20XX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51579" y="329307"/>
            <a:ext cx="5938836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z="1050"/>
              <a:t>Presentation title</a:t>
            </a:r>
            <a:endParaRPr lang="en-US" sz="105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0060" y="798973"/>
            <a:ext cx="811019" cy="503578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2800">
                <a:solidFill>
                  <a:schemeClr val="accent1"/>
                </a:solidFill>
              </a:defRPr>
            </a:lvl1pPr>
          </a:lstStyle>
          <a:p>
            <a:fld id="{0D4885A8-DDA8-4FCF-AB25-DA8F78EC7557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563762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  <p:sldLayoutId id="2147483698" r:id="rId12"/>
    <p:sldLayoutId id="2147483699" r:id="rId13"/>
    <p:sldLayoutId id="2147483700" r:id="rId14"/>
    <p:sldLayoutId id="2147483701" r:id="rId15"/>
    <p:sldLayoutId id="2147483702" r:id="rId16"/>
    <p:sldLayoutId id="2147483703" r:id="rId17"/>
    <p:sldLayoutId id="2147483710" r:id="rId18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0" i="0" kern="1200" cap="all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20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8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4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4.jp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7.jp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98D150CF-F888-48EA-89E8-311ED5E9161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4800" dirty="0"/>
              <a:t>SCIENCE CENTER</a:t>
            </a:r>
            <a:br>
              <a:rPr lang="en-US" sz="4800" dirty="0"/>
            </a:br>
            <a:r>
              <a:rPr lang="en-US" sz="4800" dirty="0"/>
              <a:t>POWER SHUTDOWN</a:t>
            </a:r>
            <a:br>
              <a:rPr lang="en-US" sz="4800" dirty="0"/>
            </a:br>
            <a:br>
              <a:rPr lang="en-US" sz="4800" dirty="0"/>
            </a:br>
            <a:r>
              <a:rPr lang="en-US" sz="4800" dirty="0"/>
              <a:t>INFORMATION</a:t>
            </a:r>
            <a:br>
              <a:rPr lang="en-US" sz="4800" dirty="0"/>
            </a:br>
            <a:endParaRPr lang="en-US" sz="4800" dirty="0"/>
          </a:p>
        </p:txBody>
      </p:sp>
      <p:sp>
        <p:nvSpPr>
          <p:cNvPr id="8" name="Subtitle 7">
            <a:extLst>
              <a:ext uri="{FF2B5EF4-FFF2-40B4-BE49-F238E27FC236}">
                <a16:creationId xmlns:a16="http://schemas.microsoft.com/office/drawing/2014/main" id="{6BBE0348-1527-4055-BA8A-E2754222743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72055" y="5217939"/>
            <a:ext cx="6437555" cy="1303176"/>
          </a:xfrm>
        </p:spPr>
        <p:txBody>
          <a:bodyPr>
            <a:normAutofit fontScale="85000" lnSpcReduction="20000"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endParaRPr lang="en-US" dirty="0"/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US" dirty="0"/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dirty="0"/>
              <a:t>Science Center 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dirty="0"/>
              <a:t>Building Operations</a:t>
            </a:r>
          </a:p>
          <a:p>
            <a:endParaRPr lang="en-US" dirty="0"/>
          </a:p>
        </p:txBody>
      </p:sp>
      <p:pic>
        <p:nvPicPr>
          <p:cNvPr id="5" name="Picture Placeholder 4">
            <a:extLst>
              <a:ext uri="{FF2B5EF4-FFF2-40B4-BE49-F238E27FC236}">
                <a16:creationId xmlns:a16="http://schemas.microsoft.com/office/drawing/2014/main" id="{A33E67C0-6C95-48DB-97CC-8CE8D36C05FB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2"/>
          <a:srcRect t="2825" b="2825"/>
          <a:stretch/>
        </p:blipFill>
        <p:spPr>
          <a:xfrm>
            <a:off x="7677151" y="0"/>
            <a:ext cx="4519366" cy="6858000"/>
          </a:xfrm>
        </p:spPr>
      </p:pic>
    </p:spTree>
    <p:extLst>
      <p:ext uri="{BB962C8B-B14F-4D97-AF65-F5344CB8AC3E}">
        <p14:creationId xmlns:p14="http://schemas.microsoft.com/office/powerpoint/2010/main" val="272071838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4">
            <a:extLst>
              <a:ext uri="{FF2B5EF4-FFF2-40B4-BE49-F238E27FC236}">
                <a16:creationId xmlns:a16="http://schemas.microsoft.com/office/drawing/2014/main" id="{8DED76B9-5273-4139-ACC9-B6E36ADE23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2264" y="776942"/>
            <a:ext cx="3209008" cy="1012102"/>
          </a:xfrm>
        </p:spPr>
        <p:txBody>
          <a:bodyPr/>
          <a:lstStyle/>
          <a:p>
            <a:r>
              <a:rPr lang="en-US" dirty="0"/>
              <a:t>Agenda</a:t>
            </a:r>
          </a:p>
        </p:txBody>
      </p:sp>
      <p:sp>
        <p:nvSpPr>
          <p:cNvPr id="20" name="Footer Placeholder 19">
            <a:extLst>
              <a:ext uri="{FF2B5EF4-FFF2-40B4-BE49-F238E27FC236}">
                <a16:creationId xmlns:a16="http://schemas.microsoft.com/office/drawing/2014/main" id="{6DB8AAF6-0D0C-4F4F-A10E-6A66E4A7BE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SC POWER SHUTDOWN</a:t>
            </a:r>
          </a:p>
        </p:txBody>
      </p:sp>
      <p:pic>
        <p:nvPicPr>
          <p:cNvPr id="5" name="Picture Placeholder 4">
            <a:extLst>
              <a:ext uri="{FF2B5EF4-FFF2-40B4-BE49-F238E27FC236}">
                <a16:creationId xmlns:a16="http://schemas.microsoft.com/office/drawing/2014/main" id="{633DBDDF-94F3-4001-919E-B56D62CE7A09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3"/>
          <a:srcRect t="18160" b="18160"/>
          <a:stretch/>
        </p:blipFill>
        <p:spPr>
          <a:xfrm>
            <a:off x="4076700" y="0"/>
            <a:ext cx="4038600" cy="3840480"/>
          </a:xfrm>
        </p:spPr>
      </p:pic>
      <p:pic>
        <p:nvPicPr>
          <p:cNvPr id="44" name="Picture Placeholder 43">
            <a:extLst>
              <a:ext uri="{FF2B5EF4-FFF2-40B4-BE49-F238E27FC236}">
                <a16:creationId xmlns:a16="http://schemas.microsoft.com/office/drawing/2014/main" id="{73DD8BED-FB17-4ABE-9B18-B6DDA81A0E05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4"/>
          <a:srcRect t="18458" b="18458"/>
          <a:stretch/>
        </p:blipFill>
        <p:spPr>
          <a:xfrm>
            <a:off x="8115300" y="-1"/>
            <a:ext cx="4076701" cy="3840479"/>
          </a:xfrm>
        </p:spPr>
      </p:pic>
      <p:sp>
        <p:nvSpPr>
          <p:cNvPr id="18" name="Text Placeholder 17">
            <a:extLst>
              <a:ext uri="{FF2B5EF4-FFF2-40B4-BE49-F238E27FC236}">
                <a16:creationId xmlns:a16="http://schemas.microsoft.com/office/drawing/2014/main" id="{87F2C169-25EA-4609-BC8A-BCA7C433EEE4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814128" y="3963539"/>
            <a:ext cx="6599238" cy="2583176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WHY?</a:t>
            </a:r>
          </a:p>
          <a:p>
            <a:r>
              <a:rPr lang="en-US" dirty="0"/>
              <a:t>Project Scope</a:t>
            </a:r>
          </a:p>
          <a:p>
            <a:r>
              <a:rPr lang="en-US" dirty="0"/>
              <a:t>Schedule</a:t>
            </a:r>
          </a:p>
          <a:p>
            <a:r>
              <a:rPr lang="en-US" dirty="0"/>
              <a:t>What to Expect</a:t>
            </a:r>
          </a:p>
          <a:p>
            <a:r>
              <a:rPr lang="en-US" dirty="0"/>
              <a:t>Emergency and Life Safety Power</a:t>
            </a:r>
          </a:p>
          <a:p>
            <a:r>
              <a:rPr lang="en-US" dirty="0"/>
              <a:t>Q/A</a:t>
            </a:r>
          </a:p>
        </p:txBody>
      </p:sp>
    </p:spTree>
    <p:extLst>
      <p:ext uri="{BB962C8B-B14F-4D97-AF65-F5344CB8AC3E}">
        <p14:creationId xmlns:p14="http://schemas.microsoft.com/office/powerpoint/2010/main" val="210634788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itle 17">
            <a:extLst>
              <a:ext uri="{FF2B5EF4-FFF2-40B4-BE49-F238E27FC236}">
                <a16:creationId xmlns:a16="http://schemas.microsoft.com/office/drawing/2014/main" id="{9F2FEA60-F900-4C56-9486-48EA30926F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</a:t>
            </a:r>
          </a:p>
        </p:txBody>
      </p:sp>
      <p:pic>
        <p:nvPicPr>
          <p:cNvPr id="8" name="Picture Placeholder 7">
            <a:extLst>
              <a:ext uri="{FF2B5EF4-FFF2-40B4-BE49-F238E27FC236}">
                <a16:creationId xmlns:a16="http://schemas.microsoft.com/office/drawing/2014/main" id="{7B7F6341-D9BE-4D3C-92A1-37FAA11DE63C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2"/>
          <a:srcRect l="9996" r="9996"/>
          <a:stretch/>
        </p:blipFill>
        <p:spPr>
          <a:xfrm>
            <a:off x="7009938" y="1"/>
            <a:ext cx="5067300" cy="6156344"/>
          </a:xfrm>
        </p:spPr>
      </p:pic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8BDA17F-F303-4811-96C4-AD8A09ABEC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SC Power Shutdown</a:t>
            </a:r>
          </a:p>
        </p:txBody>
      </p:sp>
      <p:sp>
        <p:nvSpPr>
          <p:cNvPr id="19" name="Content Placeholder 18">
            <a:extLst>
              <a:ext uri="{FF2B5EF4-FFF2-40B4-BE49-F238E27FC236}">
                <a16:creationId xmlns:a16="http://schemas.microsoft.com/office/drawing/2014/main" id="{AB6583FE-B653-4C01-9ADF-EC8514A0B5E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762" y="2770231"/>
            <a:ext cx="6665495" cy="2402731"/>
          </a:xfrm>
        </p:spPr>
        <p:txBody>
          <a:bodyPr>
            <a:normAutofit/>
          </a:bodyPr>
          <a:lstStyle/>
          <a:p>
            <a:r>
              <a:rPr lang="en-US" b="1" dirty="0"/>
              <a:t>The Struggles of Legacy Wiring and Past Projects.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Which wire is the copier outlet???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We need to shutdown the power to the library!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We need to shut off power for the fan motor replacement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6D5CF6D-DC44-4734-988C-0AAA60D5F7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r>
              <a:rPr lang="en-US" noProof="0" dirty="0"/>
              <a:t>20XX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E08B9AF-847F-4250-A53B-82D9036A5E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244D815C-8BF3-4ECF-A945-A2A7C2983AF9}" type="slidenum">
              <a:rPr lang="en-US" noProof="0" smtClean="0"/>
              <a:pPr lvl="0"/>
              <a:t>3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07475382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>
            <a:extLst>
              <a:ext uri="{FF2B5EF4-FFF2-40B4-BE49-F238E27FC236}">
                <a16:creationId xmlns:a16="http://schemas.microsoft.com/office/drawing/2014/main" id="{21C5EA2A-10BF-4B5E-ACC8-8A766A0949A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12687" y="448236"/>
            <a:ext cx="5945393" cy="426060"/>
          </a:xfrm>
        </p:spPr>
        <p:txBody>
          <a:bodyPr>
            <a:normAutofit fontScale="90000"/>
          </a:bodyPr>
          <a:lstStyle/>
          <a:p>
            <a:r>
              <a:rPr lang="en-US" dirty="0"/>
              <a:t>Project Scope</a:t>
            </a:r>
            <a:br>
              <a:rPr lang="en-US" dirty="0"/>
            </a:br>
            <a:r>
              <a:rPr lang="en-US" dirty="0"/>
              <a:t>	</a:t>
            </a:r>
            <a:br>
              <a:rPr lang="en-US" dirty="0"/>
            </a:br>
            <a:br>
              <a:rPr lang="en-US" dirty="0"/>
            </a:br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5932065-5BEE-4D45-A3A1-6F0559B486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r>
              <a:rPr lang="en-US" noProof="0" dirty="0"/>
              <a:t>SC Power Shutdown</a:t>
            </a:r>
          </a:p>
        </p:txBody>
      </p:sp>
      <p:pic>
        <p:nvPicPr>
          <p:cNvPr id="18" name="Picture Placeholder 17">
            <a:extLst>
              <a:ext uri="{FF2B5EF4-FFF2-40B4-BE49-F238E27FC236}">
                <a16:creationId xmlns:a16="http://schemas.microsoft.com/office/drawing/2014/main" id="{17AE28DB-6A67-4368-B973-0AF9753460B7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3"/>
          <a:srcRect/>
          <a:stretch/>
        </p:blipFill>
        <p:spPr>
          <a:xfrm>
            <a:off x="8005864" y="-1"/>
            <a:ext cx="3866238" cy="6108969"/>
          </a:xfrm>
        </p:spPr>
      </p:pic>
      <p:pic>
        <p:nvPicPr>
          <p:cNvPr id="22" name="Picture Placeholder 21">
            <a:extLst>
              <a:ext uri="{FF2B5EF4-FFF2-40B4-BE49-F238E27FC236}">
                <a16:creationId xmlns:a16="http://schemas.microsoft.com/office/drawing/2014/main" id="{8A37E149-B64A-42E8-BB3A-1FD622CE5C95}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>
          <a:blip r:embed="rId4"/>
          <a:srcRect/>
          <a:stretch/>
        </p:blipFill>
        <p:spPr>
          <a:xfrm>
            <a:off x="4184938" y="-2"/>
            <a:ext cx="3820926" cy="6108970"/>
          </a:xfr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8A5B5985-27AC-4B0E-BFB2-984243C15F48}"/>
              </a:ext>
            </a:extLst>
          </p:cNvPr>
          <p:cNvSpPr txBox="1"/>
          <p:nvPr/>
        </p:nvSpPr>
        <p:spPr>
          <a:xfrm>
            <a:off x="201168" y="1322534"/>
            <a:ext cx="3672251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/>
                </a:solidFill>
              </a:rPr>
              <a:t>New Switch Gear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/>
                </a:solidFill>
              </a:rPr>
              <a:t>New Power Panels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/>
                </a:solidFill>
              </a:rPr>
              <a:t>Clean up legacy wiring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/>
                </a:solidFill>
              </a:rPr>
              <a:t>Reconfigure Circuits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/>
                </a:solidFill>
              </a:rPr>
              <a:t>More Efficient Power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/>
                </a:solidFill>
              </a:rPr>
              <a:t>More Reliable Power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602890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Title 33">
            <a:extLst>
              <a:ext uri="{FF2B5EF4-FFF2-40B4-BE49-F238E27FC236}">
                <a16:creationId xmlns:a16="http://schemas.microsoft.com/office/drawing/2014/main" id="{B48A1197-8309-4D79-A0C9-C45E4A6FF3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Schedule</a:t>
            </a:r>
            <a:br>
              <a:rPr lang="en-US" dirty="0"/>
            </a:br>
            <a:br>
              <a:rPr lang="en-US" dirty="0"/>
            </a:br>
            <a:r>
              <a:rPr lang="en-US" dirty="0"/>
              <a:t>December</a:t>
            </a:r>
          </a:p>
        </p:txBody>
      </p:sp>
      <p:sp>
        <p:nvSpPr>
          <p:cNvPr id="11" name="Footer Placeholder 2">
            <a:extLst>
              <a:ext uri="{FF2B5EF4-FFF2-40B4-BE49-F238E27FC236}">
                <a16:creationId xmlns:a16="http://schemas.microsoft.com/office/drawing/2014/main" id="{6204C4BA-C5E6-49BE-B63B-C467391846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SC Power Shutdown</a:t>
            </a:r>
          </a:p>
        </p:txBody>
      </p:sp>
      <p:sp>
        <p:nvSpPr>
          <p:cNvPr id="12" name="Date Placeholder 3">
            <a:extLst>
              <a:ext uri="{FF2B5EF4-FFF2-40B4-BE49-F238E27FC236}">
                <a16:creationId xmlns:a16="http://schemas.microsoft.com/office/drawing/2014/main" id="{19CB07E0-313B-40CA-80F4-58A8C43C1B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r>
              <a:rPr lang="en-US" noProof="0" dirty="0"/>
              <a:t>20XX</a:t>
            </a:r>
          </a:p>
        </p:txBody>
      </p:sp>
      <p:sp>
        <p:nvSpPr>
          <p:cNvPr id="13" name="Slide Number Placeholder 4">
            <a:extLst>
              <a:ext uri="{FF2B5EF4-FFF2-40B4-BE49-F238E27FC236}">
                <a16:creationId xmlns:a16="http://schemas.microsoft.com/office/drawing/2014/main" id="{D68A7B90-CE8C-4D70-A3AC-7C68D53F47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06B786C7-B8F9-4072-AAAA-17258464D730}" type="slidenum">
              <a:rPr lang="en-US" noProof="0" smtClean="0"/>
              <a:pPr lvl="0"/>
              <a:t>5</a:t>
            </a:fld>
            <a:endParaRPr lang="en-US" noProof="0" dirty="0"/>
          </a:p>
        </p:txBody>
      </p:sp>
      <p:pic>
        <p:nvPicPr>
          <p:cNvPr id="5" name="Content Placeholder 4" descr="A picture containing table&#10;&#10;Description automatically generated">
            <a:extLst>
              <a:ext uri="{FF2B5EF4-FFF2-40B4-BE49-F238E27FC236}">
                <a16:creationId xmlns:a16="http://schemas.microsoft.com/office/drawing/2014/main" id="{BA72D42B-B9B6-4164-B6B2-653A697F5EA9}"/>
              </a:ext>
            </a:extLst>
          </p:cNvPr>
          <p:cNvPicPr>
            <a:picLocks noGrp="1" noChangeAspect="1"/>
          </p:cNvPicPr>
          <p:nvPr>
            <p:ph sz="quarter" idx="14"/>
          </p:nvPr>
        </p:nvPicPr>
        <p:blipFill>
          <a:blip r:embed="rId2"/>
          <a:stretch>
            <a:fillRect/>
          </a:stretch>
        </p:blipFill>
        <p:spPr>
          <a:xfrm>
            <a:off x="3067051" y="94584"/>
            <a:ext cx="8929878" cy="6740969"/>
          </a:xfrm>
        </p:spPr>
      </p:pic>
    </p:spTree>
    <p:extLst>
      <p:ext uri="{BB962C8B-B14F-4D97-AF65-F5344CB8AC3E}">
        <p14:creationId xmlns:p14="http://schemas.microsoft.com/office/powerpoint/2010/main" val="28348613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Title 26">
            <a:extLst>
              <a:ext uri="{FF2B5EF4-FFF2-40B4-BE49-F238E27FC236}">
                <a16:creationId xmlns:a16="http://schemas.microsoft.com/office/drawing/2014/main" id="{28E6A4D9-12A1-4CD4-99EA-5C5ECDEF8A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Schedule</a:t>
            </a:r>
            <a:br>
              <a:rPr lang="en-US" dirty="0"/>
            </a:br>
            <a:br>
              <a:rPr lang="en-US" dirty="0"/>
            </a:br>
            <a:r>
              <a:rPr lang="en-US" dirty="0" err="1"/>
              <a:t>JAnuary</a:t>
            </a:r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560E5A8-009D-4CBD-BADB-91488482E1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SC Power Shutdown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148B91A-117A-42B4-842E-633AFA930E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r>
              <a:rPr lang="en-US" noProof="0" dirty="0"/>
              <a:t>20XX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DB248E8-80F2-482E-B0AF-EE7EBC7C3E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06B786C7-B8F9-4072-AAAA-17258464D730}" type="slidenum">
              <a:rPr lang="en-US" noProof="0" smtClean="0"/>
              <a:pPr lvl="0"/>
              <a:t>6</a:t>
            </a:fld>
            <a:endParaRPr lang="en-US" noProof="0" dirty="0"/>
          </a:p>
        </p:txBody>
      </p:sp>
      <p:pic>
        <p:nvPicPr>
          <p:cNvPr id="8" name="Content Placeholder 7" descr="A picture containing table&#10;&#10;Description automatically generated">
            <a:extLst>
              <a:ext uri="{FF2B5EF4-FFF2-40B4-BE49-F238E27FC236}">
                <a16:creationId xmlns:a16="http://schemas.microsoft.com/office/drawing/2014/main" id="{DAB81CD4-E5EA-43B9-953C-87CE35671057}"/>
              </a:ext>
            </a:extLst>
          </p:cNvPr>
          <p:cNvPicPr>
            <a:picLocks noGrp="1" noChangeAspect="1"/>
          </p:cNvPicPr>
          <p:nvPr>
            <p:ph sz="quarter" idx="14"/>
          </p:nvPr>
        </p:nvPicPr>
        <p:blipFill>
          <a:blip r:embed="rId2"/>
          <a:stretch>
            <a:fillRect/>
          </a:stretch>
        </p:blipFill>
        <p:spPr>
          <a:xfrm>
            <a:off x="3064213" y="-17499"/>
            <a:ext cx="9127787" cy="6737704"/>
          </a:xfrm>
        </p:spPr>
      </p:pic>
    </p:spTree>
    <p:extLst>
      <p:ext uri="{BB962C8B-B14F-4D97-AF65-F5344CB8AC3E}">
        <p14:creationId xmlns:p14="http://schemas.microsoft.com/office/powerpoint/2010/main" val="43464125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Rectangle 56">
            <a:extLst>
              <a:ext uri="{FF2B5EF4-FFF2-40B4-BE49-F238E27FC236}">
                <a16:creationId xmlns:a16="http://schemas.microsoft.com/office/drawing/2014/main" id="{1CE580D1-F917-4567-AFB4-99AA9B52AD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59" name="Picture 58">
            <a:extLst>
              <a:ext uri="{FF2B5EF4-FFF2-40B4-BE49-F238E27FC236}">
                <a16:creationId xmlns:a16="http://schemas.microsoft.com/office/drawing/2014/main" id="{1F5620B8-A2D8-4568-B566-F0453A0D91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cxnSp>
        <p:nvCxnSpPr>
          <p:cNvPr id="61" name="Straight Connector 60">
            <a:extLst>
              <a:ext uri="{FF2B5EF4-FFF2-40B4-BE49-F238E27FC236}">
                <a16:creationId xmlns:a16="http://schemas.microsoft.com/office/drawing/2014/main" id="{1C7D2BA4-4B7A-4596-8BCC-5CF71542389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Connector 62">
            <a:extLst>
              <a:ext uri="{FF2B5EF4-FFF2-40B4-BE49-F238E27FC236}">
                <a16:creationId xmlns:a16="http://schemas.microsoft.com/office/drawing/2014/main" id="{4977F1E1-2B6F-4BB6-899F-67D8764D83C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2417780" y="3528542"/>
            <a:ext cx="863707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pic>
        <p:nvPicPr>
          <p:cNvPr id="52" name="Picture Placeholder 51" descr="A picture containing sky, outdoor, mountain, nature, stars">
            <a:extLst>
              <a:ext uri="{FF2B5EF4-FFF2-40B4-BE49-F238E27FC236}">
                <a16:creationId xmlns:a16="http://schemas.microsoft.com/office/drawing/2014/main" id="{45DFCBF0-F91E-40C0-A4E6-24E8250C3BAC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598" t="9091" r="-1" b="-1"/>
          <a:stretch/>
        </p:blipFill>
        <p:spPr>
          <a:xfrm>
            <a:off x="2" y="10"/>
            <a:ext cx="12191695" cy="6857990"/>
          </a:xfrm>
          <a:prstGeom prst="rect">
            <a:avLst/>
          </a:prstGeom>
        </p:spPr>
      </p:pic>
      <p:sp>
        <p:nvSpPr>
          <p:cNvPr id="65" name="Rectangle 64">
            <a:extLst>
              <a:ext uri="{FF2B5EF4-FFF2-40B4-BE49-F238E27FC236}">
                <a16:creationId xmlns:a16="http://schemas.microsoft.com/office/drawing/2014/main" id="{6A0FFA78-985C-4F50-B21A-77045C7DF6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896786" y="3064931"/>
            <a:ext cx="8295215" cy="2488568"/>
          </a:xfrm>
          <a:prstGeom prst="rect">
            <a:avLst/>
          </a:prstGeom>
          <a:solidFill>
            <a:srgbClr val="000001">
              <a:alpha val="75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Title 31">
            <a:extLst>
              <a:ext uri="{FF2B5EF4-FFF2-40B4-BE49-F238E27FC236}">
                <a16:creationId xmlns:a16="http://schemas.microsoft.com/office/drawing/2014/main" id="{30761B21-88ED-449E-B2B9-3FC40844C36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065511" y="3236470"/>
            <a:ext cx="6832500" cy="1252601"/>
          </a:xfrm>
        </p:spPr>
        <p:txBody>
          <a:bodyPr vert="horz" lIns="91440" tIns="45720" rIns="91440" bIns="0" rtlCol="0" anchor="b">
            <a:normAutofit/>
          </a:bodyPr>
          <a:lstStyle/>
          <a:p>
            <a:r>
              <a:rPr lang="en-US" sz="4400" dirty="0">
                <a:solidFill>
                  <a:srgbClr val="FFFFFE"/>
                </a:solidFill>
              </a:rPr>
              <a:t>Thank you All</a:t>
            </a:r>
          </a:p>
        </p:txBody>
      </p:sp>
      <p:cxnSp>
        <p:nvCxnSpPr>
          <p:cNvPr id="67" name="Straight Connector 66">
            <a:extLst>
              <a:ext uri="{FF2B5EF4-FFF2-40B4-BE49-F238E27FC236}">
                <a16:creationId xmlns:a16="http://schemas.microsoft.com/office/drawing/2014/main" id="{65409EC7-69B1-45CC-8FB7-1964C1AB67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065509" y="4666480"/>
            <a:ext cx="6832499" cy="0"/>
          </a:xfrm>
          <a:prstGeom prst="line">
            <a:avLst/>
          </a:prstGeom>
          <a:ln w="31750">
            <a:solidFill>
              <a:srgbClr val="FFAD98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67611276"/>
      </p:ext>
    </p:extLst>
  </p:cSld>
  <p:clrMapOvr>
    <a:masterClrMapping/>
  </p:clrMapOvr>
</p:sld>
</file>

<file path=ppt/theme/theme1.xml><?xml version="1.0" encoding="utf-8"?>
<a:theme xmlns:a="http://schemas.openxmlformats.org/drawingml/2006/main" name="Gallery">
  <a:themeElements>
    <a:clrScheme name="Gallery">
      <a:dk1>
        <a:sysClr val="windowText" lastClr="000000"/>
      </a:dk1>
      <a:lt1>
        <a:sysClr val="window" lastClr="FFFFFF"/>
      </a:lt1>
      <a:dk2>
        <a:srgbClr val="454545"/>
      </a:dk2>
      <a:lt2>
        <a:srgbClr val="DFDBD5"/>
      </a:lt2>
      <a:accent1>
        <a:srgbClr val="B71E42"/>
      </a:accent1>
      <a:accent2>
        <a:srgbClr val="DE478E"/>
      </a:accent2>
      <a:accent3>
        <a:srgbClr val="BC72F0"/>
      </a:accent3>
      <a:accent4>
        <a:srgbClr val="795FAF"/>
      </a:accent4>
      <a:accent5>
        <a:srgbClr val="586EA6"/>
      </a:accent5>
      <a:accent6>
        <a:srgbClr val="6892A0"/>
      </a:accent6>
      <a:hlink>
        <a:srgbClr val="FA2B5C"/>
      </a:hlink>
      <a:folHlink>
        <a:srgbClr val="BC658E"/>
      </a:folHlink>
    </a:clrScheme>
    <a:fontScheme name="Gallery">
      <a:majorFont>
        <a:latin typeface="Gill Sans MT" panose="020B0502020104020203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allery">
      <a:fillStyleLst>
        <a:solidFill>
          <a:schemeClr val="phClr"/>
        </a:solidFill>
        <a:gradFill rotWithShape="1">
          <a:gsLst>
            <a:gs pos="0">
              <a:schemeClr val="phClr">
                <a:tint val="54000"/>
                <a:alpha val="100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8000"/>
                <a:satMod val="130000"/>
                <a:lumMod val="92000"/>
              </a:schemeClr>
            </a:gs>
            <a:gs pos="100000">
              <a:schemeClr val="phClr">
                <a:shade val="78000"/>
                <a:satMod val="130000"/>
                <a:lumMod val="92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0800" dist="50800" dir="5400000" sx="96000" sy="96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080000"/>
            </a:lightRig>
          </a:scene3d>
          <a:sp3d>
            <a:bevelT w="38100" h="12700" prst="softRound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>
                <a:tint val="94000"/>
                <a:satMod val="80000"/>
                <a:lumMod val="106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43000" r="43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allery" id="{BBFCD31E-59A1-489D-B089-A3EAD7CAE12E}" vid="{F5E91637-A7B6-4E27-B710-77DA7014EE1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9bace8f2-3afb-4023-83e3-6133bfcc0604" xsi:nil="true"/>
    <MediaServiceKeyPoints xmlns="25d306be-455d-4fe1-9626-99aef486ef92" xsi:nil="true"/>
    <lastupdated xmlns="25d306be-455d-4fe1-9626-99aef486ef92" xsi:nil="true"/>
    <lcf76f155ced4ddcb4097134ff3c332f xmlns="25d306be-455d-4fe1-9626-99aef486ef92">
      <Terms xmlns="http://schemas.microsoft.com/office/infopath/2007/PartnerControls"/>
    </lcf76f155ced4ddcb4097134ff3c332f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5E4367F952EF0458C442823A172B08A" ma:contentTypeVersion="17" ma:contentTypeDescription="Create a new document." ma:contentTypeScope="" ma:versionID="61bb27e3821338641f3a9f7769991a71">
  <xsd:schema xmlns:xsd="http://www.w3.org/2001/XMLSchema" xmlns:xs="http://www.w3.org/2001/XMLSchema" xmlns:p="http://schemas.microsoft.com/office/2006/metadata/properties" xmlns:ns2="25d306be-455d-4fe1-9626-99aef486ef92" xmlns:ns3="9bace8f2-3afb-4023-83e3-6133bfcc0604" targetNamespace="http://schemas.microsoft.com/office/2006/metadata/properties" ma:root="true" ma:fieldsID="f47c9bc1f89330578af60a1f0c7cebcc" ns2:_="" ns3:_="">
    <xsd:import namespace="25d306be-455d-4fe1-9626-99aef486ef92"/>
    <xsd:import namespace="9bace8f2-3afb-4023-83e3-6133bfcc0604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LengthInSeconds" minOccurs="0"/>
                <xsd:element ref="ns2:MediaServiceAutoKeyPoints" minOccurs="0"/>
                <xsd:element ref="ns2:MediaServiceKeyPoints" minOccurs="0"/>
                <xsd:element ref="ns2:MediaServiceGenerationTime" minOccurs="0"/>
                <xsd:element ref="ns2:MediaServiceEventHashCode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ServiceOCR" minOccurs="0"/>
                <xsd:element ref="ns2:lastupdated" minOccurs="0"/>
                <xsd:element ref="ns2:lcf76f155ced4ddcb4097134ff3c332f" minOccurs="0"/>
                <xsd:element ref="ns3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5d306be-455d-4fe1-9626-99aef486ef9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LengthInSeconds" ma:index="12" nillable="true" ma:displayName="MediaLengthInSeconds" ma:hidden="true" ma:internalName="MediaLengthInSeconds" ma:readOnly="true">
      <xsd:simpleType>
        <xsd:restriction base="dms:Unknown"/>
      </xsd:simpleType>
    </xsd:element>
    <xsd:element name="MediaServiceAutoKeyPoints" ma:index="13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4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  <xsd:element name="MediaServiceOCR" ma:index="20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lastupdated" ma:index="21" nillable="true" ma:displayName="last updated" ma:format="DateOnly" ma:internalName="lastupdated">
      <xsd:simpleType>
        <xsd:restriction base="dms:DateTime"/>
      </xsd:simpleType>
    </xsd:element>
    <xsd:element name="lcf76f155ced4ddcb4097134ff3c332f" ma:index="23" nillable="true" ma:taxonomy="true" ma:internalName="lcf76f155ced4ddcb4097134ff3c332f" ma:taxonomyFieldName="MediaServiceImageTags" ma:displayName="Image Tags" ma:readOnly="false" ma:fieldId="{5cf76f15-5ced-4ddc-b409-7134ff3c332f}" ma:taxonomyMulti="true" ma:sspId="a8107521-1385-498b-8889-bf2cd8dee380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bace8f2-3afb-4023-83e3-6133bfcc0604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4" nillable="true" ma:displayName="Taxonomy Catch All Column" ma:hidden="true" ma:list="{daa3c670-8acd-466c-80cb-7040bbbd149f}" ma:internalName="TaxCatchAll" ma:showField="CatchAllData" ma:web="9bace8f2-3afb-4023-83e3-6133bfcc060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A5CCB28C-7D26-4A36-9CFC-D739C28F3D18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08757C30-AE9A-4680-90EB-19D282EC2B7C}">
  <ds:schemaRefs>
    <ds:schemaRef ds:uri="http://schemas.microsoft.com/office/2006/metadata/properties"/>
    <ds:schemaRef ds:uri="http://schemas.microsoft.com/office/infopath/2007/PartnerControls"/>
    <ds:schemaRef ds:uri="71af3243-3dd4-4a8d-8c0d-dd76da1f02a5"/>
    <ds:schemaRef ds:uri="http://schemas.microsoft.com/sharepoint/v3"/>
    <ds:schemaRef ds:uri="230e9df3-be65-4c73-a93b-d1236ebd677e"/>
    <ds:schemaRef ds:uri="9bace8f2-3afb-4023-83e3-6133bfcc0604"/>
    <ds:schemaRef ds:uri="25d306be-455d-4fe1-9626-99aef486ef92"/>
  </ds:schemaRefs>
</ds:datastoreItem>
</file>

<file path=customXml/itemProps3.xml><?xml version="1.0" encoding="utf-8"?>
<ds:datastoreItem xmlns:ds="http://schemas.openxmlformats.org/officeDocument/2006/customXml" ds:itemID="{1E2E2789-5985-4E8F-8DAF-AE0352AE1F7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25d306be-455d-4fe1-9626-99aef486ef92"/>
    <ds:schemaRef ds:uri="9bace8f2-3afb-4023-83e3-6133bfcc060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Metadata/LabelInfo.xml><?xml version="1.0" encoding="utf-8"?>
<clbl:labelList xmlns:clbl="http://schemas.microsoft.com/office/2020/mipLabelMetadata">
  <clbl:label id="{f42aa342-8706-4288-bd11-ebb85995028c}" enabled="1" method="Standard" siteId="{72f988bf-86f1-41af-91ab-2d7cd011db47}" contentBits="0" removed="0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>Gallery</Template>
  <TotalTime>1193</TotalTime>
  <Words>126</Words>
  <Application>Microsoft Office PowerPoint</Application>
  <PresentationFormat>Widescreen</PresentationFormat>
  <Paragraphs>40</Paragraphs>
  <Slides>7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2" baseType="lpstr">
      <vt:lpstr>Arial</vt:lpstr>
      <vt:lpstr>Avenir Next LT Pro</vt:lpstr>
      <vt:lpstr>Calibri</vt:lpstr>
      <vt:lpstr>Gill Sans MT</vt:lpstr>
      <vt:lpstr>Gallery</vt:lpstr>
      <vt:lpstr>SCIENCE CENTER POWER SHUTDOWN  INFORMATION </vt:lpstr>
      <vt:lpstr>Agenda</vt:lpstr>
      <vt:lpstr>WHY</vt:lpstr>
      <vt:lpstr>Project Scope    </vt:lpstr>
      <vt:lpstr>Schedule  December</vt:lpstr>
      <vt:lpstr>Schedule  JAnuary</vt:lpstr>
      <vt:lpstr>Thank you All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SCIENCE CENTER POWER SHUTDOWN  INFORMATION</dc:title>
  <dc:creator>Pimentel, Mark J</dc:creator>
  <cp:lastModifiedBy>Cooper, Ron</cp:lastModifiedBy>
  <cp:revision>2</cp:revision>
  <dcterms:created xsi:type="dcterms:W3CDTF">2022-12-14T18:51:48Z</dcterms:created>
  <dcterms:modified xsi:type="dcterms:W3CDTF">2022-12-16T14:35:37Z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0x010100C5E4367F952EF0458C442823A172B08A</vt:lpwstr>
  </property>
</Properties>
</file>