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86" r:id="rId4"/>
  </p:sldMasterIdLst>
  <p:notesMasterIdLst>
    <p:notesMasterId r:id="rId12"/>
  </p:notesMasterIdLst>
  <p:handoutMasterIdLst>
    <p:handoutMasterId r:id="rId13"/>
  </p:handoutMasterIdLst>
  <p:sldIdLst>
    <p:sldId id="256" r:id="rId5"/>
    <p:sldId id="266" r:id="rId6"/>
    <p:sldId id="267" r:id="rId7"/>
    <p:sldId id="263" r:id="rId8"/>
    <p:sldId id="268" r:id="rId9"/>
    <p:sldId id="269" r:id="rId10"/>
    <p:sldId id="27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D5FCAB-B280-41A8-A14B-824BF6AEE4B8}" v="8" dt="2022-12-15T14:42:10.620"/>
  </p1510:revLst>
</p1510:revInfo>
</file>

<file path=ppt/tableStyles.xml><?xml version="1.0" encoding="utf-8"?>
<a:tblStyleLst xmlns:a="http://schemas.openxmlformats.org/drawingml/2006/main" def="{5C22544A-7EE6-4342-B048-85BDC9FD1C3A}"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598" autoAdjust="0"/>
  </p:normalViewPr>
  <p:slideViewPr>
    <p:cSldViewPr snapToGrid="0">
      <p:cViewPr varScale="1">
        <p:scale>
          <a:sx n="87" d="100"/>
          <a:sy n="87" d="100"/>
        </p:scale>
        <p:origin x="389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154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EC026C9-4C52-4B60-A858-A50E4BE56DA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160113-35DB-4BB4-9269-631D6FEB5E4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10D272-305C-421E-A9EF-95D63D599B42}" type="datetimeFigureOut">
              <a:rPr lang="en-US" smtClean="0"/>
              <a:t>12/16/2022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40E5BB-A291-4B94-8433-B9D3F16854C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57D678-038E-42A6-961E-EAB034DB47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DE7DFA-63CC-4ED7-B30E-ACF88B4B893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00912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E16E63-7886-43BC-8DD4-4F14C3DD7360}" type="datetimeFigureOut">
              <a:rPr lang="en-US" smtClean="0"/>
              <a:t>12/16/2022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8C5307-140F-447F-BCBA-BB92E3A290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154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29094F-44ED-46E6-A51E-52761DD3C88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49077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E1B3B4-A5A9-442E-B305-2C1B61528B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3555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r>
              <a:rPr lang="en-US" sz="1050"/>
              <a:t>Presentation title</a:t>
            </a:r>
            <a:endParaRPr lang="en-US" sz="10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0D4885A8-DDA8-4FCF-AB25-DA8F78EC755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8676433"/>
      </p:ext>
    </p:extLst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/>
              <a:t>Presentation title</a:t>
            </a:r>
            <a:endParaRPr lang="en-US" sz="10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3701283"/>
      </p:ext>
    </p:extLst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/>
              <a:t>Presentation title</a:t>
            </a:r>
            <a:endParaRPr lang="en-US" sz="10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7296393"/>
      </p:ext>
    </p:extLst>
  </p:cSld>
  <p:clrMapOvr>
    <a:masterClrMapping/>
  </p:clrMapOvr>
  <p:hf hdr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4FD2957-8595-499F-896A-E9A0888D0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44A184-010C-483F-8B5A-3D1E7E6EF9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81153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AB4C3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582A2E2-E6DD-4321-B03A-F6C071C1BB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044" y="753034"/>
            <a:ext cx="6815446" cy="3887390"/>
          </a:xfrm>
        </p:spPr>
        <p:txBody>
          <a:bodyPr anchor="t">
            <a:normAutofit/>
          </a:bodyPr>
          <a:lstStyle>
            <a:lvl1pPr>
              <a:defRPr sz="8500" spc="-2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D21B6D9B-E3FB-48D2-A477-5B73E22166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045" y="4640424"/>
            <a:ext cx="6437555" cy="1303176"/>
          </a:xfrm>
        </p:spPr>
        <p:txBody>
          <a:bodyPr anchor="b"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38823550-6B12-4BFD-9C91-668B623E353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3533" y="0"/>
            <a:ext cx="4082983" cy="6858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</p:spTree>
    <p:extLst>
      <p:ext uri="{BB962C8B-B14F-4D97-AF65-F5344CB8AC3E}">
        <p14:creationId xmlns:p14="http://schemas.microsoft.com/office/powerpoint/2010/main" val="20000704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74716EF3-1422-48C0-BC49-14FAC3550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F2AAFDE-CB45-46CA-8961-8133FCA5F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40767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209C30D-AB58-482B-B553-F71367094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264" y="776941"/>
            <a:ext cx="3209008" cy="5166659"/>
          </a:xfrm>
        </p:spPr>
        <p:txBody>
          <a:bodyPr anchor="b"/>
          <a:lstStyle>
            <a:lvl1pPr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Click to edit Master title style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D946F5EF-2C45-4A87-A1DD-BD2A6FB91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277" y="6356350"/>
            <a:ext cx="374904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B1A8891C-A2D4-4238-ABCE-62AB3A9121A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76700" y="0"/>
            <a:ext cx="4038600" cy="3429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0" name="Picture Placeholder 16">
            <a:extLst>
              <a:ext uri="{FF2B5EF4-FFF2-40B4-BE49-F238E27FC236}">
                <a16:creationId xmlns:a16="http://schemas.microsoft.com/office/drawing/2014/main" id="{7B51DFB6-C977-4551-BE38-57688D7FF0B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15300" y="0"/>
            <a:ext cx="4076701" cy="3429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DFCFAED4-0A56-424D-BF74-4051B0BDA9A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64100" y="3841750"/>
            <a:ext cx="6599238" cy="2296083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00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9188F17E-DD3B-4CCC-957F-5A69144884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prstClr val="black"/>
                </a:solidFill>
              </a:rPr>
              <a:t>20XX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2A0235C7-971D-4E52-B991-EFA44A9AF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4D815C-8BF3-4ECF-A945-A2A7C2983AF9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96406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83698AF-A86A-4D69-8272-76C9C1914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2286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9E2DC86-4009-449C-8F4E-779A8C762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045" y="365124"/>
            <a:ext cx="9523655" cy="1501327"/>
          </a:xfrm>
        </p:spPr>
        <p:txBody>
          <a:bodyPr/>
          <a:lstStyle>
            <a:lvl1pPr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>
                <a:solidFill>
                  <a:srgbClr val="FFFFFF"/>
                </a:solidFill>
              </a:rPr>
              <a:t>Click to edit Master title style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671630E1-6506-4E93-BB6A-0604E0D0493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286000"/>
            <a:ext cx="5067300" cy="45720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51BAB65B-02AF-4992-85D0-8E98AB1BD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1168" y="6356350"/>
            <a:ext cx="483717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 title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FE115BC-4A4C-4385-82D5-106D1FAC3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9887" y="2899186"/>
            <a:ext cx="5610113" cy="3284359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5CD3EB2B-80EF-4DC6-B2B6-F4B5684439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prstClr val="black"/>
                </a:solidFill>
              </a:rPr>
              <a:t>20XX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DC3E33A-8A0A-4767-A4D9-CD8956379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6D940D-6D44-4DF9-9322-B4B11F7EDCD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90431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46EB31F-C5DF-49FF-8DEA-86AC0C1860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7086599" cy="4533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AB4C3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CFE912F-46EC-49B0-9C9A-DE9CBDF9FB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045" y="753035"/>
            <a:ext cx="5945393" cy="2366683"/>
          </a:xfrm>
        </p:spPr>
        <p:txBody>
          <a:bodyPr>
            <a:normAutofit/>
          </a:bodyPr>
          <a:lstStyle>
            <a:lvl1pPr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 sz="6000"/>
              <a:t>Click to edit Master title style</a:t>
            </a:r>
            <a:endParaRPr lang="en-US" sz="6000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9BF32D81-1E24-45B8-A09D-EEAD404D8F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045" y="3075868"/>
            <a:ext cx="5945393" cy="1108335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9F9C7900-0694-4FDF-B29C-24016C0B9C6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4533900"/>
            <a:ext cx="7086598" cy="2324100"/>
          </a:xfrm>
        </p:spPr>
        <p:txBody>
          <a:bodyPr/>
          <a:lstStyle>
            <a:lvl1pPr marL="0" indent="0" algn="l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52F1BABA-5C8C-4693-BD5A-974A17112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1168" y="6356350"/>
            <a:ext cx="483717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Presentation title</a:t>
            </a:r>
          </a:p>
        </p:txBody>
      </p:sp>
      <p:sp>
        <p:nvSpPr>
          <p:cNvPr id="14" name="Picture Placeholder 12">
            <a:extLst>
              <a:ext uri="{FF2B5EF4-FFF2-40B4-BE49-F238E27FC236}">
                <a16:creationId xmlns:a16="http://schemas.microsoft.com/office/drawing/2014/main" id="{D71BA6F2-2182-4910-8DA6-71E5AB27458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086600" y="0"/>
            <a:ext cx="5105400" cy="4533900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7" name="Picture Placeholder 15">
            <a:extLst>
              <a:ext uri="{FF2B5EF4-FFF2-40B4-BE49-F238E27FC236}">
                <a16:creationId xmlns:a16="http://schemas.microsoft.com/office/drawing/2014/main" id="{83DCD7D2-7B94-48E9-9DCA-E72E1BCE437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086598" y="4533900"/>
            <a:ext cx="5105402" cy="23241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94253B29-520A-4014-A821-4F52F57CBC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20XX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46B60DEE-1456-46C0-A3E5-4CAF3E128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722F022-211C-4882-844C-086FEA6806AA}" type="slidenum">
              <a:rPr lang="en-U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pPr>
                <a:defRPr/>
              </a:pPr>
              <a:t>‹#›</a:t>
            </a:fld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492885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4F4DD58-525D-4728-A769-9F38711D57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048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F862FE-7A72-432B-9888-FB389D35BD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788" y="875030"/>
            <a:ext cx="2384425" cy="5068570"/>
          </a:xfrm>
        </p:spPr>
        <p:txBody>
          <a:bodyPr/>
          <a:lstStyle>
            <a:lvl1pPr>
              <a:lnSpc>
                <a:spcPct val="100000"/>
              </a:lnSpc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 to add text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A256B58A-EC2F-48AB-BF2D-AB678AF0C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277" y="6356350"/>
            <a:ext cx="27711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/>
              <a:t>Presentation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33DA1-34CB-434E-99AF-EA31D28A194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302000" y="876300"/>
            <a:ext cx="8607425" cy="4749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DB48D9BB-04DF-4542-8DF6-C4C7875380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prstClr val="black"/>
                </a:solidFill>
              </a:rPr>
              <a:t>20XX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F22742E1-6009-4FFB-A391-37B987F53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53609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83FEABB-56CC-491D-830B-02C0466DAB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3048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4F3EF5A-453C-4D68-BA86-2FB1DE61C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1787" y="996950"/>
            <a:ext cx="2384425" cy="4946650"/>
          </a:xfrm>
        </p:spPr>
        <p:txBody>
          <a:bodyPr/>
          <a:lstStyle>
            <a:lvl1pPr>
              <a:lnSpc>
                <a:spcPct val="100000"/>
              </a:lnSpc>
              <a:defRPr spc="-2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 to add text</a:t>
            </a: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59321BA0-41E1-404D-9063-DF281D186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9277" y="6356350"/>
            <a:ext cx="277113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/>
              <a:t>Presentation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1CEA4-8F84-4893-8A45-28DB0AE2068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3422650" y="996950"/>
            <a:ext cx="8367713" cy="454501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C99D2EA6-8453-4240-88D1-460E269D888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>
                <a:solidFill>
                  <a:prstClr val="black"/>
                </a:solidFill>
              </a:rPr>
              <a:t>20XX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2DD4984-9B40-488F-B903-2E0419551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786C7-B8F9-4072-AAAA-17258464D73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venir Next LT Pro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3413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152F41C-45C5-4E09-A91A-8F4AE80B06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33900"/>
            <a:ext cx="9144000" cy="23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AB4C3"/>
              </a:solidFill>
              <a:effectLst/>
              <a:uLnTx/>
              <a:uFillTx/>
              <a:latin typeface="Avenir Next LT Pro"/>
              <a:ea typeface="+mn-ea"/>
              <a:cs typeface="+mn-cs"/>
            </a:endParaRPr>
          </a:p>
        </p:txBody>
      </p:sp>
      <p:sp>
        <p:nvSpPr>
          <p:cNvPr id="10" name="Title 6">
            <a:extLst>
              <a:ext uri="{FF2B5EF4-FFF2-40B4-BE49-F238E27FC236}">
                <a16:creationId xmlns:a16="http://schemas.microsoft.com/office/drawing/2014/main" id="{DA9EBEF3-E8A8-4C5C-B6D9-B322242DC9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77001" y="4947313"/>
            <a:ext cx="7700617" cy="1409037"/>
          </a:xfrm>
        </p:spPr>
        <p:txBody>
          <a:bodyPr anchor="ctr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z="5400"/>
              <a:t>Click to edit Master title style</a:t>
            </a:r>
            <a:endParaRPr lang="en-US" sz="5400" dirty="0"/>
          </a:p>
        </p:txBody>
      </p:sp>
      <p:sp>
        <p:nvSpPr>
          <p:cNvPr id="11" name="Subtitle 7">
            <a:extLst>
              <a:ext uri="{FF2B5EF4-FFF2-40B4-BE49-F238E27FC236}">
                <a16:creationId xmlns:a16="http://schemas.microsoft.com/office/drawing/2014/main" id="{6A90C83B-4674-4CF1-9CD4-78C3B7CDCC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6252" y="386989"/>
            <a:ext cx="2443495" cy="3758334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en-US">
                <a:solidFill>
                  <a:schemeClr val="accent1"/>
                </a:solidFill>
              </a:rPr>
              <a:t>Click to edit Master subtitle style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1894E094-44B9-4024-A43A-438DEB225DB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4532313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9BCFB5F5-AD25-4F9C-8AE7-E0E891F1A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1168" y="6356350"/>
            <a:ext cx="483717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3" name="Picture Placeholder 20">
            <a:extLst>
              <a:ext uri="{FF2B5EF4-FFF2-40B4-BE49-F238E27FC236}">
                <a16:creationId xmlns:a16="http://schemas.microsoft.com/office/drawing/2014/main" id="{919568B3-FE67-4E6E-BA92-FEF29CBFE1B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44000" y="4532313"/>
            <a:ext cx="3048000" cy="2325687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D87D4A75-1737-4D5B-A386-9FE32DFB5E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013448" y="6355080"/>
            <a:ext cx="4352544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B52AA41-FD0C-42C6-BD04-9E5B55A489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5992" y="6356350"/>
            <a:ext cx="63093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fld id="{244D815C-8BF3-4ECF-A945-A2A7C2983AF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4988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/>
              <a:t>Presentation title</a:t>
            </a:r>
            <a:endParaRPr lang="en-US" sz="10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9581537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/>
              <a:t>Presentation title</a:t>
            </a:r>
            <a:endParaRPr lang="en-US" sz="10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7386696"/>
      </p:ext>
    </p:extLst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/>
              <a:t>Presentation title</a:t>
            </a:r>
            <a:endParaRPr lang="en-US" sz="105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3406247"/>
      </p:ext>
    </p:extLst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/>
              <a:t>Presentation title</a:t>
            </a:r>
            <a:endParaRPr lang="en-US" sz="105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8793589"/>
      </p:ext>
    </p:extLst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/>
              <a:t>Presentation title</a:t>
            </a:r>
            <a:endParaRPr lang="en-US" sz="105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5782670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/>
              <a:t>Presentation title</a:t>
            </a:r>
            <a:endParaRPr lang="en-US" sz="10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5302557"/>
      </p:ext>
    </p:extLst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/>
              <a:t>Presentation title</a:t>
            </a:r>
            <a:endParaRPr lang="en-US" sz="105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6960271"/>
      </p:ext>
    </p:extLst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r>
              <a:rPr lang="en-US" sz="1050"/>
              <a:t>Presentation title</a:t>
            </a:r>
            <a:endParaRPr lang="en-US" sz="105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885A8-DDA8-4FCF-AB25-DA8F78EC755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3588056"/>
      </p:ext>
    </p:extLst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z="1050"/>
              <a:t>Presentation title</a:t>
            </a:r>
            <a:endParaRPr lang="en-US" sz="10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0D4885A8-DDA8-4FCF-AB25-DA8F78EC7557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6376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10" r:id="rId18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98D150CF-F888-48EA-89E8-311ED5E916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SCIENCE CENTER</a:t>
            </a:r>
            <a:br>
              <a:rPr lang="en-US" sz="4800" dirty="0"/>
            </a:br>
            <a:r>
              <a:rPr lang="en-US" sz="4800" dirty="0"/>
              <a:t>POWER SHUTDOWN</a:t>
            </a:r>
            <a:br>
              <a:rPr lang="en-US" sz="4800" dirty="0"/>
            </a:br>
            <a:br>
              <a:rPr lang="en-US" sz="4800" dirty="0"/>
            </a:br>
            <a:r>
              <a:rPr lang="en-US" sz="4800" dirty="0"/>
              <a:t>INFORMATION</a:t>
            </a:r>
            <a:br>
              <a:rPr lang="en-US" sz="4800" dirty="0"/>
            </a:br>
            <a:endParaRPr lang="en-US" sz="4800" dirty="0"/>
          </a:p>
        </p:txBody>
      </p:sp>
      <p:sp>
        <p:nvSpPr>
          <p:cNvPr id="8" name="Subtitle 7">
            <a:extLst>
              <a:ext uri="{FF2B5EF4-FFF2-40B4-BE49-F238E27FC236}">
                <a16:creationId xmlns:a16="http://schemas.microsoft.com/office/drawing/2014/main" id="{6BBE0348-1527-4055-BA8A-E275422274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2055" y="5217939"/>
            <a:ext cx="6437555" cy="130317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Science Center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Building Operations</a:t>
            </a:r>
          </a:p>
          <a:p>
            <a:endParaRPr lang="en-US" dirty="0"/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33E67C0-6C95-48DB-97CC-8CE8D36C05F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2825" b="2825"/>
          <a:stretch/>
        </p:blipFill>
        <p:spPr>
          <a:xfrm>
            <a:off x="7677151" y="0"/>
            <a:ext cx="4519366" cy="6858000"/>
          </a:xfrm>
        </p:spPr>
      </p:pic>
    </p:spTree>
    <p:extLst>
      <p:ext uri="{BB962C8B-B14F-4D97-AF65-F5344CB8AC3E}">
        <p14:creationId xmlns:p14="http://schemas.microsoft.com/office/powerpoint/2010/main" val="27207183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8DED76B9-5273-4139-ACC9-B6E36ADE2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264" y="776942"/>
            <a:ext cx="3209008" cy="1012102"/>
          </a:xfrm>
        </p:spPr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DB8AAF6-0D0C-4F4F-A10E-6A66E4A7B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SC POWER SHUTDOWN</a:t>
            </a:r>
          </a:p>
        </p:txBody>
      </p:sp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633DBDDF-94F3-4001-919E-B56D62CE7A0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t="18160" b="18160"/>
          <a:stretch/>
        </p:blipFill>
        <p:spPr>
          <a:xfrm>
            <a:off x="4076700" y="0"/>
            <a:ext cx="4038600" cy="3840480"/>
          </a:xfrm>
        </p:spPr>
      </p:pic>
      <p:pic>
        <p:nvPicPr>
          <p:cNvPr id="44" name="Picture Placeholder 43">
            <a:extLst>
              <a:ext uri="{FF2B5EF4-FFF2-40B4-BE49-F238E27FC236}">
                <a16:creationId xmlns:a16="http://schemas.microsoft.com/office/drawing/2014/main" id="{73DD8BED-FB17-4ABE-9B18-B6DDA81A0E0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t="18458" b="18458"/>
          <a:stretch/>
        </p:blipFill>
        <p:spPr>
          <a:xfrm>
            <a:off x="8115300" y="-1"/>
            <a:ext cx="4076701" cy="3840479"/>
          </a:xfrm>
        </p:spPr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87F2C169-25EA-4609-BC8A-BCA7C433EEE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814128" y="3963539"/>
            <a:ext cx="6599238" cy="2583176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WHY?</a:t>
            </a:r>
          </a:p>
          <a:p>
            <a:r>
              <a:rPr lang="en-US" dirty="0"/>
              <a:t>Project Scope</a:t>
            </a:r>
          </a:p>
          <a:p>
            <a:r>
              <a:rPr lang="en-US" dirty="0"/>
              <a:t>Schedule</a:t>
            </a:r>
          </a:p>
          <a:p>
            <a:r>
              <a:rPr lang="en-US" dirty="0"/>
              <a:t>What to Expect</a:t>
            </a:r>
          </a:p>
          <a:p>
            <a:r>
              <a:rPr lang="en-US" dirty="0"/>
              <a:t>Emergency and Life Safety Power</a:t>
            </a:r>
          </a:p>
          <a:p>
            <a:r>
              <a:rPr lang="en-US" dirty="0"/>
              <a:t>Q/A</a:t>
            </a:r>
          </a:p>
        </p:txBody>
      </p:sp>
    </p:spTree>
    <p:extLst>
      <p:ext uri="{BB962C8B-B14F-4D97-AF65-F5344CB8AC3E}">
        <p14:creationId xmlns:p14="http://schemas.microsoft.com/office/powerpoint/2010/main" val="21063478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F2FEA60-F900-4C56-9486-48EA30926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7B7F6341-D9BE-4D3C-92A1-37FAA11DE63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9996" r="9996"/>
          <a:stretch/>
        </p:blipFill>
        <p:spPr>
          <a:xfrm>
            <a:off x="7009938" y="1"/>
            <a:ext cx="5067300" cy="6156344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BDA17F-F303-4811-96C4-AD8A09ABE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SC Power Shutdown</a:t>
            </a: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AB6583FE-B653-4C01-9ADF-EC8514A0B5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762" y="2770231"/>
            <a:ext cx="6665495" cy="2402731"/>
          </a:xfrm>
        </p:spPr>
        <p:txBody>
          <a:bodyPr>
            <a:normAutofit/>
          </a:bodyPr>
          <a:lstStyle/>
          <a:p>
            <a:r>
              <a:rPr lang="en-US" b="1" dirty="0"/>
              <a:t>The Struggles of Legacy Wiring and Past Projects.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Which wire is the copier outlet???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We need to shutdown the power to the library!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We need to shut off power for the fan motor replacement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D5CF6D-DC44-4734-988C-0AAA60D5F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 dirty="0"/>
              <a:t>20XX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08B9AF-847F-4250-A53B-82D9036A5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44D815C-8BF3-4ECF-A945-A2A7C2983AF9}" type="slidenum">
              <a:rPr lang="en-US" noProof="0" smtClean="0"/>
              <a:pPr lvl="0"/>
              <a:t>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747538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1C5EA2A-10BF-4B5E-ACC8-8A766A0949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2687" y="448236"/>
            <a:ext cx="5945393" cy="426060"/>
          </a:xfrm>
        </p:spPr>
        <p:txBody>
          <a:bodyPr>
            <a:normAutofit fontScale="90000"/>
          </a:bodyPr>
          <a:lstStyle/>
          <a:p>
            <a:r>
              <a:rPr lang="en-US" dirty="0"/>
              <a:t>Project Scope</a:t>
            </a:r>
            <a:br>
              <a:rPr lang="en-US" dirty="0"/>
            </a:br>
            <a:r>
              <a:rPr lang="en-US" dirty="0"/>
              <a:t>	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932065-5BEE-4D45-A3A1-6F0559B48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 dirty="0"/>
              <a:t>SC Power Shutdown</a:t>
            </a:r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17AE28DB-6A67-4368-B973-0AF9753460B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/>
          <a:stretch/>
        </p:blipFill>
        <p:spPr>
          <a:xfrm>
            <a:off x="8005864" y="-1"/>
            <a:ext cx="3866238" cy="6108969"/>
          </a:xfrm>
        </p:spPr>
      </p:pic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8A37E149-B64A-42E8-BB3A-1FD622CE5C9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/>
          <a:srcRect/>
          <a:stretch/>
        </p:blipFill>
        <p:spPr>
          <a:xfrm>
            <a:off x="4184938" y="-2"/>
            <a:ext cx="3820926" cy="610897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5B5985-27AC-4B0E-BFB2-984243C15F48}"/>
              </a:ext>
            </a:extLst>
          </p:cNvPr>
          <p:cNvSpPr txBox="1"/>
          <p:nvPr/>
        </p:nvSpPr>
        <p:spPr>
          <a:xfrm>
            <a:off x="201168" y="1322534"/>
            <a:ext cx="367225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New Switch Gear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New Power Panels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Clean up legacy wiring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Reconfigure Circuits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More Efficient Power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More Reliable Power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0289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tle 33">
            <a:extLst>
              <a:ext uri="{FF2B5EF4-FFF2-40B4-BE49-F238E27FC236}">
                <a16:creationId xmlns:a16="http://schemas.microsoft.com/office/drawing/2014/main" id="{B48A1197-8309-4D79-A0C9-C45E4A6FF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Schedule</a:t>
            </a:r>
            <a:br>
              <a:rPr lang="en-US" dirty="0"/>
            </a:br>
            <a:br>
              <a:rPr lang="en-US" dirty="0"/>
            </a:br>
            <a:r>
              <a:rPr lang="en-US" dirty="0"/>
              <a:t>December</a:t>
            </a:r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6204C4BA-C5E6-49BE-B63B-C46739184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SC Power Shutdown</a:t>
            </a:r>
          </a:p>
        </p:txBody>
      </p: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19CB07E0-313B-40CA-80F4-58A8C43C1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 dirty="0"/>
              <a:t>20XX</a:t>
            </a: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D68A7B90-CE8C-4D70-A3AC-7C68D53F4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6B786C7-B8F9-4072-AAAA-17258464D730}" type="slidenum">
              <a:rPr lang="en-US" noProof="0" smtClean="0"/>
              <a:pPr lvl="0"/>
              <a:t>5</a:t>
            </a:fld>
            <a:endParaRPr lang="en-US" noProof="0" dirty="0"/>
          </a:p>
        </p:txBody>
      </p:sp>
      <p:pic>
        <p:nvPicPr>
          <p:cNvPr id="5" name="Content Placeholder 4" descr="A picture containing table&#10;&#10;Description automatically generated">
            <a:extLst>
              <a:ext uri="{FF2B5EF4-FFF2-40B4-BE49-F238E27FC236}">
                <a16:creationId xmlns:a16="http://schemas.microsoft.com/office/drawing/2014/main" id="{BA72D42B-B9B6-4164-B6B2-653A697F5EA9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3067051" y="94584"/>
            <a:ext cx="8929878" cy="6740969"/>
          </a:xfrm>
        </p:spPr>
      </p:pic>
    </p:spTree>
    <p:extLst>
      <p:ext uri="{BB962C8B-B14F-4D97-AF65-F5344CB8AC3E}">
        <p14:creationId xmlns:p14="http://schemas.microsoft.com/office/powerpoint/2010/main" val="2834861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26">
            <a:extLst>
              <a:ext uri="{FF2B5EF4-FFF2-40B4-BE49-F238E27FC236}">
                <a16:creationId xmlns:a16="http://schemas.microsoft.com/office/drawing/2014/main" id="{28E6A4D9-12A1-4CD4-99EA-5C5ECDEF8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Schedule</a:t>
            </a:r>
            <a:br>
              <a:rPr lang="en-US" dirty="0"/>
            </a:br>
            <a:br>
              <a:rPr lang="en-US" dirty="0"/>
            </a:br>
            <a:r>
              <a:rPr lang="en-US" dirty="0" err="1"/>
              <a:t>JAnuary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60E5A8-009D-4CBD-BADB-91488482E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SC Power Shutdown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48B91A-117A-42B4-842E-633AFA93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 dirty="0"/>
              <a:t>20XX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B248E8-80F2-482E-B0AF-EE7EBC7C3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6B786C7-B8F9-4072-AAAA-17258464D730}" type="slidenum">
              <a:rPr lang="en-US" noProof="0" smtClean="0"/>
              <a:pPr lvl="0"/>
              <a:t>6</a:t>
            </a:fld>
            <a:endParaRPr lang="en-US" noProof="0" dirty="0"/>
          </a:p>
        </p:txBody>
      </p:sp>
      <p:pic>
        <p:nvPicPr>
          <p:cNvPr id="8" name="Content Placeholder 7" descr="A picture containing table&#10;&#10;Description automatically generated">
            <a:extLst>
              <a:ext uri="{FF2B5EF4-FFF2-40B4-BE49-F238E27FC236}">
                <a16:creationId xmlns:a16="http://schemas.microsoft.com/office/drawing/2014/main" id="{DAB81CD4-E5EA-43B9-953C-87CE35671057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3064213" y="-17499"/>
            <a:ext cx="9127787" cy="6737704"/>
          </a:xfrm>
        </p:spPr>
      </p:pic>
    </p:spTree>
    <p:extLst>
      <p:ext uri="{BB962C8B-B14F-4D97-AF65-F5344CB8AC3E}">
        <p14:creationId xmlns:p14="http://schemas.microsoft.com/office/powerpoint/2010/main" val="434641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6">
            <a:extLst>
              <a:ext uri="{FF2B5EF4-FFF2-40B4-BE49-F238E27FC236}">
                <a16:creationId xmlns:a16="http://schemas.microsoft.com/office/drawing/2014/main" id="{1CE580D1-F917-4567-AFB4-99AA9B52AD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1F5620B8-A2D8-4568-B566-F0453A0D91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1C7D2BA4-4B7A-4596-8BCC-5CF7154238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4977F1E1-2B6F-4BB6-899F-67D8764D83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2" name="Picture Placeholder 51" descr="A picture containing sky, outdoor, mountain, nature, stars">
            <a:extLst>
              <a:ext uri="{FF2B5EF4-FFF2-40B4-BE49-F238E27FC236}">
                <a16:creationId xmlns:a16="http://schemas.microsoft.com/office/drawing/2014/main" id="{45DFCBF0-F91E-40C0-A4E6-24E8250C3BA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8" t="9091" r="-1" b="-1"/>
          <a:stretch/>
        </p:blipFill>
        <p:spPr>
          <a:xfrm>
            <a:off x="2" y="10"/>
            <a:ext cx="12191695" cy="6857990"/>
          </a:xfrm>
          <a:prstGeom prst="rect">
            <a:avLst/>
          </a:prstGeom>
        </p:spPr>
      </p:pic>
      <p:sp>
        <p:nvSpPr>
          <p:cNvPr id="65" name="Rectangle 64">
            <a:extLst>
              <a:ext uri="{FF2B5EF4-FFF2-40B4-BE49-F238E27FC236}">
                <a16:creationId xmlns:a16="http://schemas.microsoft.com/office/drawing/2014/main" id="{6A0FFA78-985C-4F50-B21A-77045C7DF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96786" y="3064931"/>
            <a:ext cx="8295215" cy="2488568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itle 31">
            <a:extLst>
              <a:ext uri="{FF2B5EF4-FFF2-40B4-BE49-F238E27FC236}">
                <a16:creationId xmlns:a16="http://schemas.microsoft.com/office/drawing/2014/main" id="{30761B21-88ED-449E-B2B9-3FC40844C3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65511" y="3236470"/>
            <a:ext cx="6832500" cy="1252601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4400" dirty="0">
                <a:solidFill>
                  <a:srgbClr val="FFFFFE"/>
                </a:solidFill>
              </a:rPr>
              <a:t>Thank you All</a:t>
            </a:r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65409EC7-69B1-45CC-8FB7-1964C1AB67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5509" y="4666480"/>
            <a:ext cx="6832499" cy="0"/>
          </a:xfrm>
          <a:prstGeom prst="line">
            <a:avLst/>
          </a:prstGeom>
          <a:ln w="31750">
            <a:solidFill>
              <a:srgbClr val="FFAD98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7611276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bace8f2-3afb-4023-83e3-6133bfcc0604" xsi:nil="true"/>
    <MediaServiceKeyPoints xmlns="25d306be-455d-4fe1-9626-99aef486ef92" xsi:nil="true"/>
    <lastupdated xmlns="25d306be-455d-4fe1-9626-99aef486ef92" xsi:nil="true"/>
    <lcf76f155ced4ddcb4097134ff3c332f xmlns="25d306be-455d-4fe1-9626-99aef486ef92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E4367F952EF0458C442823A172B08A" ma:contentTypeVersion="17" ma:contentTypeDescription="Create a new document." ma:contentTypeScope="" ma:versionID="61bb27e3821338641f3a9f7769991a71">
  <xsd:schema xmlns:xsd="http://www.w3.org/2001/XMLSchema" xmlns:xs="http://www.w3.org/2001/XMLSchema" xmlns:p="http://schemas.microsoft.com/office/2006/metadata/properties" xmlns:ns2="25d306be-455d-4fe1-9626-99aef486ef92" xmlns:ns3="9bace8f2-3afb-4023-83e3-6133bfcc0604" targetNamespace="http://schemas.microsoft.com/office/2006/metadata/properties" ma:root="true" ma:fieldsID="f47c9bc1f89330578af60a1f0c7cebcc" ns2:_="" ns3:_="">
    <xsd:import namespace="25d306be-455d-4fe1-9626-99aef486ef92"/>
    <xsd:import namespace="9bace8f2-3afb-4023-83e3-6133bfcc06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CR" minOccurs="0"/>
                <xsd:element ref="ns2:lastupdated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d306be-455d-4fe1-9626-99aef486ef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astupdated" ma:index="21" nillable="true" ma:displayName="last updated" ma:format="DateOnly" ma:internalName="lastupdated">
      <xsd:simpleType>
        <xsd:restriction base="dms:DateTime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a8107521-1385-498b-8889-bf2cd8dee3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ace8f2-3afb-4023-83e3-6133bfcc060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daa3c670-8acd-466c-80cb-7040bbbd149f}" ma:internalName="TaxCatchAll" ma:showField="CatchAllData" ma:web="9bace8f2-3afb-4023-83e3-6133bfcc06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5CCB28C-7D26-4A36-9CFC-D739C28F3D1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8757C30-AE9A-4680-90EB-19D282EC2B7C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  <ds:schemaRef ds:uri="9bace8f2-3afb-4023-83e3-6133bfcc0604"/>
    <ds:schemaRef ds:uri="25d306be-455d-4fe1-9626-99aef486ef92"/>
  </ds:schemaRefs>
</ds:datastoreItem>
</file>

<file path=customXml/itemProps3.xml><?xml version="1.0" encoding="utf-8"?>
<ds:datastoreItem xmlns:ds="http://schemas.openxmlformats.org/officeDocument/2006/customXml" ds:itemID="{1E2E2789-5985-4E8F-8DAF-AE0352AE1F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d306be-455d-4fe1-9626-99aef486ef92"/>
    <ds:schemaRef ds:uri="9bace8f2-3afb-4023-83e3-6133bfcc06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1193</TotalTime>
  <Words>126</Words>
  <Application>Microsoft Office PowerPoint</Application>
  <PresentationFormat>Widescreen</PresentationFormat>
  <Paragraphs>40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Avenir Next LT Pro</vt:lpstr>
      <vt:lpstr>Calibri</vt:lpstr>
      <vt:lpstr>Gill Sans MT</vt:lpstr>
      <vt:lpstr>Gallery</vt:lpstr>
      <vt:lpstr>SCIENCE CENTER POWER SHUTDOWN  INFORMATION </vt:lpstr>
      <vt:lpstr>Agenda</vt:lpstr>
      <vt:lpstr>WHY</vt:lpstr>
      <vt:lpstr>Project Scope    </vt:lpstr>
      <vt:lpstr>Schedule  December</vt:lpstr>
      <vt:lpstr>Schedule  JAnuary</vt:lpstr>
      <vt:lpstr>Thank you All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SCIENCE CENTER POWER SHUTDOWN  INFORMATION</dc:title>
  <dc:creator>Pimentel, Mark J</dc:creator>
  <cp:lastModifiedBy>Cooper, Ron</cp:lastModifiedBy>
  <cp:revision>2</cp:revision>
  <dcterms:created xsi:type="dcterms:W3CDTF">2022-12-14T18:51:48Z</dcterms:created>
  <dcterms:modified xsi:type="dcterms:W3CDTF">2022-12-16T14:35:37Z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0x010100C5E4367F952EF0458C442823A172B08A</vt:lpwstr>
  </property>
</Properties>
</file>